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60" r:id="rId3"/>
    <p:sldId id="291" r:id="rId4"/>
    <p:sldId id="303" r:id="rId5"/>
    <p:sldId id="294" r:id="rId6"/>
    <p:sldId id="297" r:id="rId7"/>
    <p:sldId id="304" r:id="rId8"/>
    <p:sldId id="300" r:id="rId9"/>
    <p:sldId id="307" r:id="rId10"/>
    <p:sldId id="299" r:id="rId11"/>
    <p:sldId id="301" r:id="rId12"/>
    <p:sldId id="298" r:id="rId13"/>
    <p:sldId id="302" r:id="rId14"/>
    <p:sldId id="263" r:id="rId15"/>
    <p:sldId id="264" r:id="rId16"/>
    <p:sldId id="265" r:id="rId17"/>
    <p:sldId id="266" r:id="rId18"/>
    <p:sldId id="267" r:id="rId19"/>
    <p:sldId id="308" r:id="rId20"/>
    <p:sldId id="305" r:id="rId21"/>
    <p:sldId id="312" r:id="rId22"/>
    <p:sldId id="306" r:id="rId23"/>
    <p:sldId id="311" r:id="rId24"/>
    <p:sldId id="310" r:id="rId25"/>
    <p:sldId id="313" r:id="rId26"/>
    <p:sldId id="314" r:id="rId27"/>
    <p:sldId id="315" r:id="rId28"/>
    <p:sldId id="316" r:id="rId29"/>
    <p:sldId id="26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276BE-747C-4FD0-9B21-994E4F626089}" v="664" dt="2024-11-15T10:19:16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7042" autoAdjust="0"/>
  </p:normalViewPr>
  <p:slideViewPr>
    <p:cSldViewPr snapToGrid="0">
      <p:cViewPr varScale="1">
        <p:scale>
          <a:sx n="68" d="100"/>
          <a:sy n="68" d="100"/>
        </p:scale>
        <p:origin x="103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훈 정" userId="8553e1c56bd21880" providerId="LiveId" clId="{34A276BE-747C-4FD0-9B21-994E4F626089}"/>
    <pc:docChg chg="undo custSel addSld delSld modSld sldOrd">
      <pc:chgData name="명훈 정" userId="8553e1c56bd21880" providerId="LiveId" clId="{34A276BE-747C-4FD0-9B21-994E4F626089}" dt="2024-11-15T10:19:32.027" v="7674" actId="20577"/>
      <pc:docMkLst>
        <pc:docMk/>
      </pc:docMkLst>
      <pc:sldChg chg="del">
        <pc:chgData name="명훈 정" userId="8553e1c56bd21880" providerId="LiveId" clId="{34A276BE-747C-4FD0-9B21-994E4F626089}" dt="2024-11-14T10:47:47.278" v="70" actId="47"/>
        <pc:sldMkLst>
          <pc:docMk/>
          <pc:sldMk cId="4096869674" sldId="256"/>
        </pc:sldMkLst>
      </pc:sldChg>
      <pc:sldChg chg="del">
        <pc:chgData name="명훈 정" userId="8553e1c56bd21880" providerId="LiveId" clId="{34A276BE-747C-4FD0-9B21-994E4F626089}" dt="2024-11-14T10:47:47.742" v="72" actId="47"/>
        <pc:sldMkLst>
          <pc:docMk/>
          <pc:sldMk cId="1633659822" sldId="259"/>
        </pc:sldMkLst>
      </pc:sldChg>
      <pc:sldChg chg="modSp mod">
        <pc:chgData name="명훈 정" userId="8553e1c56bd21880" providerId="LiveId" clId="{34A276BE-747C-4FD0-9B21-994E4F626089}" dt="2024-11-14T11:46:49.571" v="3869" actId="1076"/>
        <pc:sldMkLst>
          <pc:docMk/>
          <pc:sldMk cId="1004711892" sldId="260"/>
        </pc:sldMkLst>
        <pc:spChg chg="mod">
          <ac:chgData name="명훈 정" userId="8553e1c56bd21880" providerId="LiveId" clId="{34A276BE-747C-4FD0-9B21-994E4F626089}" dt="2024-11-14T11:46:49.571" v="3869" actId="1076"/>
          <ac:spMkLst>
            <pc:docMk/>
            <pc:sldMk cId="1004711892" sldId="260"/>
            <ac:spMk id="3" creationId="{FB8679A1-B53A-908E-F0CF-DC2B4C0CD737}"/>
          </ac:spMkLst>
        </pc:spChg>
      </pc:sldChg>
      <pc:sldChg chg="del">
        <pc:chgData name="명훈 정" userId="8553e1c56bd21880" providerId="LiveId" clId="{34A276BE-747C-4FD0-9B21-994E4F626089}" dt="2024-11-14T10:47:48.011" v="73" actId="47"/>
        <pc:sldMkLst>
          <pc:docMk/>
          <pc:sldMk cId="340927654" sldId="261"/>
        </pc:sldMkLst>
      </pc:sldChg>
      <pc:sldChg chg="modSp mod">
        <pc:chgData name="명훈 정" userId="8553e1c56bd21880" providerId="LiveId" clId="{34A276BE-747C-4FD0-9B21-994E4F626089}" dt="2024-11-15T02:16:53.523" v="6102" actId="20577"/>
        <pc:sldMkLst>
          <pc:docMk/>
          <pc:sldMk cId="3645011907" sldId="263"/>
        </pc:sldMkLst>
        <pc:spChg chg="mod">
          <ac:chgData name="명훈 정" userId="8553e1c56bd21880" providerId="LiveId" clId="{34A276BE-747C-4FD0-9B21-994E4F626089}" dt="2024-11-15T02:16:53.523" v="6102" actId="20577"/>
          <ac:spMkLst>
            <pc:docMk/>
            <pc:sldMk cId="3645011907" sldId="263"/>
            <ac:spMk id="3" creationId="{EE8956FA-5F52-6568-B04D-CD0B7D01D051}"/>
          </ac:spMkLst>
        </pc:spChg>
      </pc:sldChg>
      <pc:sldChg chg="modSp mod">
        <pc:chgData name="명훈 정" userId="8553e1c56bd21880" providerId="LiveId" clId="{34A276BE-747C-4FD0-9B21-994E4F626089}" dt="2024-11-15T01:32:11.368" v="4397" actId="20577"/>
        <pc:sldMkLst>
          <pc:docMk/>
          <pc:sldMk cId="1869434496" sldId="264"/>
        </pc:sldMkLst>
        <pc:spChg chg="mod">
          <ac:chgData name="명훈 정" userId="8553e1c56bd21880" providerId="LiveId" clId="{34A276BE-747C-4FD0-9B21-994E4F626089}" dt="2024-11-15T01:32:11.368" v="4397" actId="20577"/>
          <ac:spMkLst>
            <pc:docMk/>
            <pc:sldMk cId="1869434496" sldId="264"/>
            <ac:spMk id="3" creationId="{B2119FF0-B384-FA2C-AE0E-EDCBDC7AC64A}"/>
          </ac:spMkLst>
        </pc:spChg>
      </pc:sldChg>
      <pc:sldChg chg="modSp mod">
        <pc:chgData name="명훈 정" userId="8553e1c56bd21880" providerId="LiveId" clId="{34A276BE-747C-4FD0-9B21-994E4F626089}" dt="2024-11-15T01:35:49.986" v="4540" actId="20577"/>
        <pc:sldMkLst>
          <pc:docMk/>
          <pc:sldMk cId="2199717990" sldId="265"/>
        </pc:sldMkLst>
        <pc:spChg chg="mod">
          <ac:chgData name="명훈 정" userId="8553e1c56bd21880" providerId="LiveId" clId="{34A276BE-747C-4FD0-9B21-994E4F626089}" dt="2024-11-15T01:34:31.464" v="4505" actId="404"/>
          <ac:spMkLst>
            <pc:docMk/>
            <pc:sldMk cId="2199717990" sldId="265"/>
            <ac:spMk id="2" creationId="{4C6D9DD1-340F-05D7-1E5B-9AB13652D20C}"/>
          </ac:spMkLst>
        </pc:spChg>
        <pc:spChg chg="mod">
          <ac:chgData name="명훈 정" userId="8553e1c56bd21880" providerId="LiveId" clId="{34A276BE-747C-4FD0-9B21-994E4F626089}" dt="2024-11-15T01:35:49.986" v="4540" actId="20577"/>
          <ac:spMkLst>
            <pc:docMk/>
            <pc:sldMk cId="2199717990" sldId="265"/>
            <ac:spMk id="3" creationId="{968CEC44-4AFE-43BA-877A-F263635D78AC}"/>
          </ac:spMkLst>
        </pc:spChg>
      </pc:sldChg>
      <pc:sldChg chg="modNotesTx">
        <pc:chgData name="명훈 정" userId="8553e1c56bd21880" providerId="LiveId" clId="{34A276BE-747C-4FD0-9B21-994E4F626089}" dt="2024-11-15T01:52:20.083" v="4932" actId="20577"/>
        <pc:sldMkLst>
          <pc:docMk/>
          <pc:sldMk cId="1998760993" sldId="266"/>
        </pc:sldMkLst>
      </pc:sldChg>
      <pc:sldChg chg="del">
        <pc:chgData name="명훈 정" userId="8553e1c56bd21880" providerId="LiveId" clId="{34A276BE-747C-4FD0-9B21-994E4F626089}" dt="2024-11-14T10:51:58.472" v="283" actId="47"/>
        <pc:sldMkLst>
          <pc:docMk/>
          <pc:sldMk cId="616072862" sldId="268"/>
        </pc:sldMkLst>
      </pc:sldChg>
      <pc:sldChg chg="del">
        <pc:chgData name="명훈 정" userId="8553e1c56bd21880" providerId="LiveId" clId="{34A276BE-747C-4FD0-9B21-994E4F626089}" dt="2024-11-14T10:47:48.382" v="74" actId="47"/>
        <pc:sldMkLst>
          <pc:docMk/>
          <pc:sldMk cId="3588532357" sldId="279"/>
        </pc:sldMkLst>
      </pc:sldChg>
      <pc:sldChg chg="del">
        <pc:chgData name="명훈 정" userId="8553e1c56bd21880" providerId="LiveId" clId="{34A276BE-747C-4FD0-9B21-994E4F626089}" dt="2024-11-14T10:47:48.777" v="75" actId="47"/>
        <pc:sldMkLst>
          <pc:docMk/>
          <pc:sldMk cId="3555458299" sldId="280"/>
        </pc:sldMkLst>
      </pc:sldChg>
      <pc:sldChg chg="del">
        <pc:chgData name="명훈 정" userId="8553e1c56bd21880" providerId="LiveId" clId="{34A276BE-747C-4FD0-9B21-994E4F626089}" dt="2024-11-14T10:47:49.118" v="76" actId="47"/>
        <pc:sldMkLst>
          <pc:docMk/>
          <pc:sldMk cId="254756358" sldId="281"/>
        </pc:sldMkLst>
      </pc:sldChg>
      <pc:sldChg chg="del">
        <pc:chgData name="명훈 정" userId="8553e1c56bd21880" providerId="LiveId" clId="{34A276BE-747C-4FD0-9B21-994E4F626089}" dt="2024-11-14T10:47:49.336" v="77" actId="47"/>
        <pc:sldMkLst>
          <pc:docMk/>
          <pc:sldMk cId="3024212453" sldId="282"/>
        </pc:sldMkLst>
      </pc:sldChg>
      <pc:sldChg chg="del">
        <pc:chgData name="명훈 정" userId="8553e1c56bd21880" providerId="LiveId" clId="{34A276BE-747C-4FD0-9B21-994E4F626089}" dt="2024-11-14T10:47:47.429" v="71" actId="47"/>
        <pc:sldMkLst>
          <pc:docMk/>
          <pc:sldMk cId="3597420733" sldId="283"/>
        </pc:sldMkLst>
      </pc:sldChg>
      <pc:sldChg chg="del">
        <pc:chgData name="명훈 정" userId="8553e1c56bd21880" providerId="LiveId" clId="{34A276BE-747C-4FD0-9B21-994E4F626089}" dt="2024-11-14T10:47:45.243" v="63" actId="47"/>
        <pc:sldMkLst>
          <pc:docMk/>
          <pc:sldMk cId="2251066009" sldId="284"/>
        </pc:sldMkLst>
      </pc:sldChg>
      <pc:sldChg chg="del">
        <pc:chgData name="명훈 정" userId="8553e1c56bd21880" providerId="LiveId" clId="{34A276BE-747C-4FD0-9B21-994E4F626089}" dt="2024-11-14T10:47:45.934" v="64" actId="47"/>
        <pc:sldMkLst>
          <pc:docMk/>
          <pc:sldMk cId="3948641865" sldId="285"/>
        </pc:sldMkLst>
      </pc:sldChg>
      <pc:sldChg chg="del">
        <pc:chgData name="명훈 정" userId="8553e1c56bd21880" providerId="LiveId" clId="{34A276BE-747C-4FD0-9B21-994E4F626089}" dt="2024-11-14T10:47:46.241" v="65" actId="47"/>
        <pc:sldMkLst>
          <pc:docMk/>
          <pc:sldMk cId="4028590584" sldId="286"/>
        </pc:sldMkLst>
      </pc:sldChg>
      <pc:sldChg chg="del">
        <pc:chgData name="명훈 정" userId="8553e1c56bd21880" providerId="LiveId" clId="{34A276BE-747C-4FD0-9B21-994E4F626089}" dt="2024-11-14T10:47:46.505" v="66" actId="47"/>
        <pc:sldMkLst>
          <pc:docMk/>
          <pc:sldMk cId="2673845722" sldId="287"/>
        </pc:sldMkLst>
      </pc:sldChg>
      <pc:sldChg chg="del">
        <pc:chgData name="명훈 정" userId="8553e1c56bd21880" providerId="LiveId" clId="{34A276BE-747C-4FD0-9B21-994E4F626089}" dt="2024-11-14T10:47:46.740" v="67" actId="47"/>
        <pc:sldMkLst>
          <pc:docMk/>
          <pc:sldMk cId="921727543" sldId="288"/>
        </pc:sldMkLst>
      </pc:sldChg>
      <pc:sldChg chg="del">
        <pc:chgData name="명훈 정" userId="8553e1c56bd21880" providerId="LiveId" clId="{34A276BE-747C-4FD0-9B21-994E4F626089}" dt="2024-11-14T10:47:46.942" v="68" actId="47"/>
        <pc:sldMkLst>
          <pc:docMk/>
          <pc:sldMk cId="384019579" sldId="289"/>
        </pc:sldMkLst>
      </pc:sldChg>
      <pc:sldChg chg="del">
        <pc:chgData name="명훈 정" userId="8553e1c56bd21880" providerId="LiveId" clId="{34A276BE-747C-4FD0-9B21-994E4F626089}" dt="2024-11-14T10:47:47.114" v="69" actId="47"/>
        <pc:sldMkLst>
          <pc:docMk/>
          <pc:sldMk cId="3743150161" sldId="290"/>
        </pc:sldMkLst>
      </pc:sldChg>
      <pc:sldChg chg="modSp">
        <pc:chgData name="명훈 정" userId="8553e1c56bd21880" providerId="LiveId" clId="{34A276BE-747C-4FD0-9B21-994E4F626089}" dt="2024-11-14T10:48:32.440" v="170" actId="20577"/>
        <pc:sldMkLst>
          <pc:docMk/>
          <pc:sldMk cId="646176053" sldId="291"/>
        </pc:sldMkLst>
        <pc:graphicFrameChg chg="mod">
          <ac:chgData name="명훈 정" userId="8553e1c56bd21880" providerId="LiveId" clId="{34A276BE-747C-4FD0-9B21-994E4F626089}" dt="2024-11-14T10:48:32.440" v="170" actId="20577"/>
          <ac:graphicFrameMkLst>
            <pc:docMk/>
            <pc:sldMk cId="646176053" sldId="291"/>
            <ac:graphicFrameMk id="15" creationId="{92962C37-6707-3E1B-1EEA-806F1F1E4AA6}"/>
          </ac:graphicFrameMkLst>
        </pc:graphicFrameChg>
      </pc:sldChg>
      <pc:sldChg chg="addSp delSp modSp add del mod modAnim">
        <pc:chgData name="명훈 정" userId="8553e1c56bd21880" providerId="LiveId" clId="{34A276BE-747C-4FD0-9B21-994E4F626089}" dt="2024-11-14T11:55:16.009" v="4218" actId="47"/>
        <pc:sldMkLst>
          <pc:docMk/>
          <pc:sldMk cId="815491652" sldId="292"/>
        </pc:sldMkLst>
        <pc:spChg chg="mod">
          <ac:chgData name="명훈 정" userId="8553e1c56bd21880" providerId="LiveId" clId="{34A276BE-747C-4FD0-9B21-994E4F626089}" dt="2024-11-14T11:55:00.659" v="4215" actId="26606"/>
          <ac:spMkLst>
            <pc:docMk/>
            <pc:sldMk cId="815491652" sldId="292"/>
            <ac:spMk id="4" creationId="{5B085061-503D-2B73-0E8F-885B9E88F408}"/>
          </ac:spMkLst>
        </pc:spChg>
        <pc:spChg chg="del mod">
          <ac:chgData name="명훈 정" userId="8553e1c56bd21880" providerId="LiveId" clId="{34A276BE-747C-4FD0-9B21-994E4F626089}" dt="2024-11-14T11:53:39.429" v="4208" actId="478"/>
          <ac:spMkLst>
            <pc:docMk/>
            <pc:sldMk cId="815491652" sldId="292"/>
            <ac:spMk id="5" creationId="{3164B69A-3EA6-A963-6C70-23403231390A}"/>
          </ac:spMkLst>
        </pc:spChg>
        <pc:spChg chg="del">
          <ac:chgData name="명훈 정" userId="8553e1c56bd21880" providerId="LiveId" clId="{34A276BE-747C-4FD0-9B21-994E4F626089}" dt="2024-11-14T11:55:00.659" v="4215" actId="26606"/>
          <ac:spMkLst>
            <pc:docMk/>
            <pc:sldMk cId="815491652" sldId="292"/>
            <ac:spMk id="10" creationId="{943CAA20-3569-4189-9E48-239A229A86CA}"/>
          </ac:spMkLst>
        </pc:spChg>
        <pc:spChg chg="del">
          <ac:chgData name="명훈 정" userId="8553e1c56bd21880" providerId="LiveId" clId="{34A276BE-747C-4FD0-9B21-994E4F626089}" dt="2024-11-14T11:55:00.659" v="4215" actId="26606"/>
          <ac:spMkLst>
            <pc:docMk/>
            <pc:sldMk cId="815491652" sldId="292"/>
            <ac:spMk id="12" creationId="{DA542B6D-E775-4832-91DC-2D20F857813A}"/>
          </ac:spMkLst>
        </pc:spChg>
        <pc:spChg chg="add">
          <ac:chgData name="명훈 정" userId="8553e1c56bd21880" providerId="LiveId" clId="{34A276BE-747C-4FD0-9B21-994E4F626089}" dt="2024-11-14T11:55:00.659" v="4215" actId="26606"/>
          <ac:spMkLst>
            <pc:docMk/>
            <pc:sldMk cId="815491652" sldId="292"/>
            <ac:spMk id="17" creationId="{943CAA20-3569-4189-9E48-239A229A86CA}"/>
          </ac:spMkLst>
        </pc:spChg>
        <pc:spChg chg="add">
          <ac:chgData name="명훈 정" userId="8553e1c56bd21880" providerId="LiveId" clId="{34A276BE-747C-4FD0-9B21-994E4F626089}" dt="2024-11-14T11:55:00.659" v="4215" actId="26606"/>
          <ac:spMkLst>
            <pc:docMk/>
            <pc:sldMk cId="815491652" sldId="292"/>
            <ac:spMk id="19" creationId="{DA542B6D-E775-4832-91DC-2D20F857813A}"/>
          </ac:spMkLst>
        </pc:spChg>
      </pc:sldChg>
      <pc:sldChg chg="addSp delSp modSp new del mod modAnim">
        <pc:chgData name="명훈 정" userId="8553e1c56bd21880" providerId="LiveId" clId="{34A276BE-747C-4FD0-9B21-994E4F626089}" dt="2024-11-14T11:48:00.201" v="3873" actId="47"/>
        <pc:sldMkLst>
          <pc:docMk/>
          <pc:sldMk cId="295571913" sldId="293"/>
        </pc:sldMkLst>
        <pc:spChg chg="del mod">
          <ac:chgData name="명훈 정" userId="8553e1c56bd21880" providerId="LiveId" clId="{34A276BE-747C-4FD0-9B21-994E4F626089}" dt="2024-11-14T11:02:23.149" v="1054" actId="478"/>
          <ac:spMkLst>
            <pc:docMk/>
            <pc:sldMk cId="295571913" sldId="293"/>
            <ac:spMk id="2" creationId="{CA32BAFB-610F-2252-ED78-209F30D2DE14}"/>
          </ac:spMkLst>
        </pc:spChg>
        <pc:spChg chg="del">
          <ac:chgData name="명훈 정" userId="8553e1c56bd21880" providerId="LiveId" clId="{34A276BE-747C-4FD0-9B21-994E4F626089}" dt="2024-11-14T10:54:03.024" v="286" actId="478"/>
          <ac:spMkLst>
            <pc:docMk/>
            <pc:sldMk cId="295571913" sldId="293"/>
            <ac:spMk id="3" creationId="{F9485BEA-B5FE-0CE6-09A8-E4D6EECD6926}"/>
          </ac:spMkLst>
        </pc:spChg>
        <pc:spChg chg="add del mod">
          <ac:chgData name="명훈 정" userId="8553e1c56bd21880" providerId="LiveId" clId="{34A276BE-747C-4FD0-9B21-994E4F626089}" dt="2024-11-14T11:03:08.290" v="1060" actId="478"/>
          <ac:spMkLst>
            <pc:docMk/>
            <pc:sldMk cId="295571913" sldId="293"/>
            <ac:spMk id="10" creationId="{92DCDEF8-6053-45B7-ED1E-EEA94CA2E92D}"/>
          </ac:spMkLst>
        </pc:spChg>
        <pc:picChg chg="add mod ord modCrop">
          <ac:chgData name="명훈 정" userId="8553e1c56bd21880" providerId="LiveId" clId="{34A276BE-747C-4FD0-9B21-994E4F626089}" dt="2024-11-14T11:03:35.832" v="1065" actId="1076"/>
          <ac:picMkLst>
            <pc:docMk/>
            <pc:sldMk cId="295571913" sldId="293"/>
            <ac:picMk id="5" creationId="{F028D81E-0139-5D77-54D1-99CEB45AFA03}"/>
          </ac:picMkLst>
        </pc:picChg>
        <pc:picChg chg="add mod modCrop">
          <ac:chgData name="명훈 정" userId="8553e1c56bd21880" providerId="LiveId" clId="{34A276BE-747C-4FD0-9B21-994E4F626089}" dt="2024-11-14T11:03:38.520" v="1066" actId="1076"/>
          <ac:picMkLst>
            <pc:docMk/>
            <pc:sldMk cId="295571913" sldId="293"/>
            <ac:picMk id="6" creationId="{AFBD8F6D-5EFB-15FD-A0B0-D19130CF06C8}"/>
          </ac:picMkLst>
        </pc:picChg>
        <pc:picChg chg="add del mod">
          <ac:chgData name="명훈 정" userId="8553e1c56bd21880" providerId="LiveId" clId="{34A276BE-747C-4FD0-9B21-994E4F626089}" dt="2024-11-14T11:00:01.664" v="1028" actId="478"/>
          <ac:picMkLst>
            <pc:docMk/>
            <pc:sldMk cId="295571913" sldId="293"/>
            <ac:picMk id="7" creationId="{C2D08655-B786-AB85-1A74-29B10279B1BE}"/>
          </ac:picMkLst>
        </pc:picChg>
        <pc:picChg chg="add mod ord modCrop">
          <ac:chgData name="명훈 정" userId="8553e1c56bd21880" providerId="LiveId" clId="{34A276BE-747C-4FD0-9B21-994E4F626089}" dt="2024-11-14T11:03:11.263" v="1061" actId="1076"/>
          <ac:picMkLst>
            <pc:docMk/>
            <pc:sldMk cId="295571913" sldId="293"/>
            <ac:picMk id="8" creationId="{36A5191E-C5C4-080E-EE70-F3A29AC54256}"/>
          </ac:picMkLst>
        </pc:picChg>
      </pc:sldChg>
      <pc:sldChg chg="new del">
        <pc:chgData name="명훈 정" userId="8553e1c56bd21880" providerId="LiveId" clId="{34A276BE-747C-4FD0-9B21-994E4F626089}" dt="2024-11-14T10:49:02.750" v="174" actId="47"/>
        <pc:sldMkLst>
          <pc:docMk/>
          <pc:sldMk cId="1889049167" sldId="293"/>
        </pc:sldMkLst>
      </pc:sldChg>
      <pc:sldChg chg="addSp delSp modSp new del mod">
        <pc:chgData name="명훈 정" userId="8553e1c56bd21880" providerId="LiveId" clId="{34A276BE-747C-4FD0-9B21-994E4F626089}" dt="2024-11-14T10:51:17.357" v="195" actId="47"/>
        <pc:sldMkLst>
          <pc:docMk/>
          <pc:sldMk cId="2014635020" sldId="293"/>
        </pc:sldMkLst>
        <pc:spChg chg="del mod">
          <ac:chgData name="명훈 정" userId="8553e1c56bd21880" providerId="LiveId" clId="{34A276BE-747C-4FD0-9B21-994E4F626089}" dt="2024-11-14T10:51:02.128" v="193" actId="478"/>
          <ac:spMkLst>
            <pc:docMk/>
            <pc:sldMk cId="2014635020" sldId="293"/>
            <ac:spMk id="2" creationId="{27366D6A-3223-5493-65EA-610B4E59EA16}"/>
          </ac:spMkLst>
        </pc:spChg>
        <pc:spChg chg="del">
          <ac:chgData name="명훈 정" userId="8553e1c56bd21880" providerId="LiveId" clId="{34A276BE-747C-4FD0-9B21-994E4F626089}" dt="2024-11-14T10:51:00.176" v="192" actId="478"/>
          <ac:spMkLst>
            <pc:docMk/>
            <pc:sldMk cId="2014635020" sldId="293"/>
            <ac:spMk id="3" creationId="{A1720394-BC55-1F03-EBBF-213BDE09F306}"/>
          </ac:spMkLst>
        </pc:spChg>
        <pc:spChg chg="add del mod">
          <ac:chgData name="명훈 정" userId="8553e1c56bd21880" providerId="LiveId" clId="{34A276BE-747C-4FD0-9B21-994E4F626089}" dt="2024-11-14T10:50:10.987" v="179" actId="478"/>
          <ac:spMkLst>
            <pc:docMk/>
            <pc:sldMk cId="2014635020" sldId="293"/>
            <ac:spMk id="4" creationId="{83624EFC-9394-3AD8-C19D-C3CB3B68E2A7}"/>
          </ac:spMkLst>
        </pc:spChg>
        <pc:spChg chg="add">
          <ac:chgData name="명훈 정" userId="8553e1c56bd21880" providerId="LiveId" clId="{34A276BE-747C-4FD0-9B21-994E4F626089}" dt="2024-11-14T10:50:39.501" v="180"/>
          <ac:spMkLst>
            <pc:docMk/>
            <pc:sldMk cId="2014635020" sldId="293"/>
            <ac:spMk id="5" creationId="{F77988B9-9FFE-7A2E-13E4-384B740FF4D2}"/>
          </ac:spMkLst>
        </pc:spChg>
        <pc:spChg chg="add mod">
          <ac:chgData name="명훈 정" userId="8553e1c56bd21880" providerId="LiveId" clId="{34A276BE-747C-4FD0-9B21-994E4F626089}" dt="2024-11-14T10:50:55.417" v="189" actId="1076"/>
          <ac:spMkLst>
            <pc:docMk/>
            <pc:sldMk cId="2014635020" sldId="293"/>
            <ac:spMk id="6" creationId="{36F97B2B-FDDF-13F6-F1AF-DBE8DFCE90A0}"/>
          </ac:spMkLst>
        </pc:spChg>
      </pc:sldChg>
      <pc:sldChg chg="modSp add del mod setBg">
        <pc:chgData name="명훈 정" userId="8553e1c56bd21880" providerId="LiveId" clId="{34A276BE-747C-4FD0-9B21-994E4F626089}" dt="2024-11-14T10:51:44.370" v="282" actId="47"/>
        <pc:sldMkLst>
          <pc:docMk/>
          <pc:sldMk cId="880579725" sldId="294"/>
        </pc:sldMkLst>
        <pc:spChg chg="mod">
          <ac:chgData name="명훈 정" userId="8553e1c56bd21880" providerId="LiveId" clId="{34A276BE-747C-4FD0-9B21-994E4F626089}" dt="2024-11-14T10:51:38.915" v="281" actId="20577"/>
          <ac:spMkLst>
            <pc:docMk/>
            <pc:sldMk cId="880579725" sldId="294"/>
            <ac:spMk id="2" creationId="{6D741CE4-3313-1962-6532-52ED39AE4497}"/>
          </ac:spMkLst>
        </pc:spChg>
      </pc:sldChg>
      <pc:sldChg chg="addSp delSp modSp new mod setBg modNotesTx">
        <pc:chgData name="명훈 정" userId="8553e1c56bd21880" providerId="LiveId" clId="{34A276BE-747C-4FD0-9B21-994E4F626089}" dt="2024-11-14T11:15:05.208" v="2289" actId="21"/>
        <pc:sldMkLst>
          <pc:docMk/>
          <pc:sldMk cId="1151899184" sldId="294"/>
        </pc:sldMkLst>
        <pc:spChg chg="mod">
          <ac:chgData name="명훈 정" userId="8553e1c56bd21880" providerId="LiveId" clId="{34A276BE-747C-4FD0-9B21-994E4F626089}" dt="2024-11-14T10:57:37.985" v="667" actId="1037"/>
          <ac:spMkLst>
            <pc:docMk/>
            <pc:sldMk cId="1151899184" sldId="294"/>
            <ac:spMk id="2" creationId="{162F0EE0-F8E1-5095-C267-7323DC24EA50}"/>
          </ac:spMkLst>
        </pc:spChg>
        <pc:spChg chg="mod ord">
          <ac:chgData name="명훈 정" userId="8553e1c56bd21880" providerId="LiveId" clId="{34A276BE-747C-4FD0-9B21-994E4F626089}" dt="2024-11-14T11:15:05.208" v="2289" actId="21"/>
          <ac:spMkLst>
            <pc:docMk/>
            <pc:sldMk cId="1151899184" sldId="294"/>
            <ac:spMk id="3" creationId="{CCB9A02D-B20D-1593-81BE-8A88C3F6E585}"/>
          </ac:spMkLst>
        </pc:spChg>
        <pc:spChg chg="add del">
          <ac:chgData name="명훈 정" userId="8553e1c56bd21880" providerId="LiveId" clId="{34A276BE-747C-4FD0-9B21-994E4F626089}" dt="2024-11-14T10:57:19.762" v="632" actId="26606"/>
          <ac:spMkLst>
            <pc:docMk/>
            <pc:sldMk cId="1151899184" sldId="294"/>
            <ac:spMk id="3079" creationId="{7B831B6F-405A-4B47-B9BB-5CA88F285844}"/>
          </ac:spMkLst>
        </pc:spChg>
        <pc:spChg chg="add del">
          <ac:chgData name="명훈 정" userId="8553e1c56bd21880" providerId="LiveId" clId="{34A276BE-747C-4FD0-9B21-994E4F626089}" dt="2024-11-14T10:57:19.762" v="632" actId="26606"/>
          <ac:spMkLst>
            <pc:docMk/>
            <pc:sldMk cId="1151899184" sldId="294"/>
            <ac:spMk id="3081" creationId="{953EE71A-6488-4203-A7C4-77102FD0DCCA}"/>
          </ac:spMkLst>
        </pc:spChg>
        <pc:spChg chg="add">
          <ac:chgData name="명훈 정" userId="8553e1c56bd21880" providerId="LiveId" clId="{34A276BE-747C-4FD0-9B21-994E4F626089}" dt="2024-11-14T10:57:19.766" v="633" actId="26606"/>
          <ac:spMkLst>
            <pc:docMk/>
            <pc:sldMk cId="1151899184" sldId="294"/>
            <ac:spMk id="3083" creationId="{2B97F24A-32CE-4C1C-A50D-3016B394DCFB}"/>
          </ac:spMkLst>
        </pc:spChg>
        <pc:spChg chg="add">
          <ac:chgData name="명훈 정" userId="8553e1c56bd21880" providerId="LiveId" clId="{34A276BE-747C-4FD0-9B21-994E4F626089}" dt="2024-11-14T10:57:19.766" v="633" actId="26606"/>
          <ac:spMkLst>
            <pc:docMk/>
            <pc:sldMk cId="1151899184" sldId="294"/>
            <ac:spMk id="3084" creationId="{CD8B4F24-440B-49E9-B85D-733523DC064B}"/>
          </ac:spMkLst>
        </pc:spChg>
        <pc:picChg chg="add mod">
          <ac:chgData name="명훈 정" userId="8553e1c56bd21880" providerId="LiveId" clId="{34A276BE-747C-4FD0-9B21-994E4F626089}" dt="2024-11-14T10:57:19.766" v="633" actId="26606"/>
          <ac:picMkLst>
            <pc:docMk/>
            <pc:sldMk cId="1151899184" sldId="294"/>
            <ac:picMk id="3074" creationId="{181522B7-C4B2-5667-C2C9-02B53C39FE69}"/>
          </ac:picMkLst>
        </pc:picChg>
      </pc:sldChg>
      <pc:sldChg chg="delSp add del setBg delDesignElem">
        <pc:chgData name="명훈 정" userId="8553e1c56bd21880" providerId="LiveId" clId="{34A276BE-747C-4FD0-9B21-994E4F626089}" dt="2024-11-14T10:49:12.630" v="175" actId="47"/>
        <pc:sldMkLst>
          <pc:docMk/>
          <pc:sldMk cId="2058826544" sldId="294"/>
        </pc:sldMkLst>
        <pc:spChg chg="del">
          <ac:chgData name="명훈 정" userId="8553e1c56bd21880" providerId="LiveId" clId="{34A276BE-747C-4FD0-9B21-994E4F626089}" dt="2024-11-14T10:49:01.301" v="173"/>
          <ac:spMkLst>
            <pc:docMk/>
            <pc:sldMk cId="2058826544" sldId="294"/>
            <ac:spMk id="10" creationId="{9A998441-5712-8F30-15B2-994B2946BA30}"/>
          </ac:spMkLst>
        </pc:spChg>
        <pc:spChg chg="del">
          <ac:chgData name="명훈 정" userId="8553e1c56bd21880" providerId="LiveId" clId="{34A276BE-747C-4FD0-9B21-994E4F626089}" dt="2024-11-14T10:49:01.301" v="173"/>
          <ac:spMkLst>
            <pc:docMk/>
            <pc:sldMk cId="2058826544" sldId="294"/>
            <ac:spMk id="12" creationId="{52A7D0CB-A97E-8AF3-EF91-D6448828549C}"/>
          </ac:spMkLst>
        </pc:spChg>
      </pc:sldChg>
      <pc:sldChg chg="addSp delSp modSp new del mod setBg">
        <pc:chgData name="명훈 정" userId="8553e1c56bd21880" providerId="LiveId" clId="{34A276BE-747C-4FD0-9B21-994E4F626089}" dt="2024-11-14T10:57:02.925" v="628" actId="47"/>
        <pc:sldMkLst>
          <pc:docMk/>
          <pc:sldMk cId="3254310839" sldId="294"/>
        </pc:sldMkLst>
        <pc:spChg chg="mod">
          <ac:chgData name="명훈 정" userId="8553e1c56bd21880" providerId="LiveId" clId="{34A276BE-747C-4FD0-9B21-994E4F626089}" dt="2024-11-14T10:56:59.804" v="627" actId="20577"/>
          <ac:spMkLst>
            <pc:docMk/>
            <pc:sldMk cId="3254310839" sldId="294"/>
            <ac:spMk id="2" creationId="{951BB6D1-EB95-2365-55D7-4FD8C1A6D266}"/>
          </ac:spMkLst>
        </pc:spChg>
        <pc:spChg chg="del mod">
          <ac:chgData name="명훈 정" userId="8553e1c56bd21880" providerId="LiveId" clId="{34A276BE-747C-4FD0-9B21-994E4F626089}" dt="2024-11-14T10:56:34.365" v="558" actId="478"/>
          <ac:spMkLst>
            <pc:docMk/>
            <pc:sldMk cId="3254310839" sldId="294"/>
            <ac:spMk id="3" creationId="{D887C769-86C4-5F4C-BD87-07E81B0FB60C}"/>
          </ac:spMkLst>
        </pc:spChg>
        <pc:spChg chg="add">
          <ac:chgData name="명훈 정" userId="8553e1c56bd21880" providerId="LiveId" clId="{34A276BE-747C-4FD0-9B21-994E4F626089}" dt="2024-11-14T10:56:21.244" v="556" actId="26606"/>
          <ac:spMkLst>
            <pc:docMk/>
            <pc:sldMk cId="3254310839" sldId="294"/>
            <ac:spMk id="2055" creationId="{F13C74B1-5B17-4795-BED0-7140497B445A}"/>
          </ac:spMkLst>
        </pc:spChg>
        <pc:spChg chg="add">
          <ac:chgData name="명훈 정" userId="8553e1c56bd21880" providerId="LiveId" clId="{34A276BE-747C-4FD0-9B21-994E4F626089}" dt="2024-11-14T10:56:21.244" v="556" actId="26606"/>
          <ac:spMkLst>
            <pc:docMk/>
            <pc:sldMk cId="3254310839" sldId="294"/>
            <ac:spMk id="2057" creationId="{D4974D33-8DC5-464E-8C6D-BE58F0669C17}"/>
          </ac:spMkLst>
        </pc:spChg>
        <pc:picChg chg="add mod">
          <ac:chgData name="명훈 정" userId="8553e1c56bd21880" providerId="LiveId" clId="{34A276BE-747C-4FD0-9B21-994E4F626089}" dt="2024-11-14T10:56:26.011" v="557" actId="27614"/>
          <ac:picMkLst>
            <pc:docMk/>
            <pc:sldMk cId="3254310839" sldId="294"/>
            <ac:picMk id="2050" creationId="{9D3CA919-7C32-2EFF-7F3C-F01D33F435FD}"/>
          </ac:picMkLst>
        </pc:picChg>
      </pc:sldChg>
      <pc:sldChg chg="addSp delSp modSp new del mod setBg">
        <pc:chgData name="명훈 정" userId="8553e1c56bd21880" providerId="LiveId" clId="{34A276BE-747C-4FD0-9B21-994E4F626089}" dt="2024-11-14T11:48:54.069" v="3903" actId="47"/>
        <pc:sldMkLst>
          <pc:docMk/>
          <pc:sldMk cId="533962248" sldId="295"/>
        </pc:sldMkLst>
        <pc:spChg chg="add del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2" creationId="{CEE2DE28-4806-E5C2-5070-5B2495E016C7}"/>
          </ac:spMkLst>
        </pc:spChg>
        <pc:spChg chg="add del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3" creationId="{0E0485E8-EA32-C96A-05F9-D56B30E9CA29}"/>
          </ac:spMkLst>
        </pc:spChg>
        <pc:spChg chg="add del">
          <ac:chgData name="명훈 정" userId="8553e1c56bd21880" providerId="LiveId" clId="{34A276BE-747C-4FD0-9B21-994E4F626089}" dt="2024-11-14T11:01:38.735" v="1043" actId="26606"/>
          <ac:spMkLst>
            <pc:docMk/>
            <pc:sldMk cId="533962248" sldId="295"/>
            <ac:spMk id="4103" creationId="{42A4FC2C-047E-45A5-965D-8E1E3BF09BC6}"/>
          </ac:spMkLst>
        </pc:spChg>
        <pc:spChg chg="add del">
          <ac:chgData name="명훈 정" userId="8553e1c56bd21880" providerId="LiveId" clId="{34A276BE-747C-4FD0-9B21-994E4F626089}" dt="2024-11-14T11:01:41.141" v="1045" actId="26606"/>
          <ac:spMkLst>
            <pc:docMk/>
            <pc:sldMk cId="533962248" sldId="295"/>
            <ac:spMk id="4105" creationId="{6357EC4F-235E-4222-A36F-C7878ACE37F2}"/>
          </ac:spMkLst>
        </pc:spChg>
        <pc:spChg chg="add del">
          <ac:chgData name="명훈 정" userId="8553e1c56bd21880" providerId="LiveId" clId="{34A276BE-747C-4FD0-9B21-994E4F626089}" dt="2024-11-14T11:01:41.141" v="1045" actId="26606"/>
          <ac:spMkLst>
            <pc:docMk/>
            <pc:sldMk cId="533962248" sldId="295"/>
            <ac:spMk id="4106" creationId="{2B97F24A-32CE-4C1C-A50D-3016B394DCFB}"/>
          </ac:spMkLst>
        </pc:spChg>
        <pc:spChg chg="add del">
          <ac:chgData name="명훈 정" userId="8553e1c56bd21880" providerId="LiveId" clId="{34A276BE-747C-4FD0-9B21-994E4F626089}" dt="2024-11-14T11:01:41.141" v="1045" actId="26606"/>
          <ac:spMkLst>
            <pc:docMk/>
            <pc:sldMk cId="533962248" sldId="295"/>
            <ac:spMk id="4107" creationId="{CEE2DE28-4806-E5C2-5070-5B2495E016C7}"/>
          </ac:spMkLst>
        </pc:spChg>
        <pc:spChg chg="add del">
          <ac:chgData name="명훈 정" userId="8553e1c56bd21880" providerId="LiveId" clId="{34A276BE-747C-4FD0-9B21-994E4F626089}" dt="2024-11-14T11:01:41.141" v="1045" actId="26606"/>
          <ac:spMkLst>
            <pc:docMk/>
            <pc:sldMk cId="533962248" sldId="295"/>
            <ac:spMk id="4108" creationId="{0E0485E8-EA32-C96A-05F9-D56B30E9CA29}"/>
          </ac:spMkLst>
        </pc:spChg>
        <pc:spChg chg="add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4110" creationId="{2B97F24A-32CE-4C1C-A50D-3016B394DCFB}"/>
          </ac:spMkLst>
        </pc:spChg>
        <pc:spChg chg="add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4111" creationId="{CEE2DE28-4806-E5C2-5070-5B2495E016C7}"/>
          </ac:spMkLst>
        </pc:spChg>
        <pc:spChg chg="add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4112" creationId="{CD8B4F24-440B-49E9-B85D-733523DC064B}"/>
          </ac:spMkLst>
        </pc:spChg>
        <pc:spChg chg="add">
          <ac:chgData name="명훈 정" userId="8553e1c56bd21880" providerId="LiveId" clId="{34A276BE-747C-4FD0-9B21-994E4F626089}" dt="2024-11-14T11:01:41.144" v="1046" actId="26606"/>
          <ac:spMkLst>
            <pc:docMk/>
            <pc:sldMk cId="533962248" sldId="295"/>
            <ac:spMk id="4113" creationId="{0E0485E8-EA32-C96A-05F9-D56B30E9CA29}"/>
          </ac:spMkLst>
        </pc:spChg>
        <pc:picChg chg="add mod">
          <ac:chgData name="명훈 정" userId="8553e1c56bd21880" providerId="LiveId" clId="{34A276BE-747C-4FD0-9B21-994E4F626089}" dt="2024-11-14T11:01:41.144" v="1046" actId="26606"/>
          <ac:picMkLst>
            <pc:docMk/>
            <pc:sldMk cId="533962248" sldId="295"/>
            <ac:picMk id="4098" creationId="{17031694-5EA6-15AB-CCCD-7D0251B27360}"/>
          </ac:picMkLst>
        </pc:picChg>
      </pc:sldChg>
      <pc:sldChg chg="delSp add del setBg delDesignElem">
        <pc:chgData name="명훈 정" userId="8553e1c56bd21880" providerId="LiveId" clId="{34A276BE-747C-4FD0-9B21-994E4F626089}" dt="2024-11-14T11:04:37.341" v="1069" actId="47"/>
        <pc:sldMkLst>
          <pc:docMk/>
          <pc:sldMk cId="2093862354" sldId="296"/>
        </pc:sldMkLst>
        <pc:spChg chg="del">
          <ac:chgData name="명훈 정" userId="8553e1c56bd21880" providerId="LiveId" clId="{34A276BE-747C-4FD0-9B21-994E4F626089}" dt="2024-11-14T11:04:31.187" v="1068"/>
          <ac:spMkLst>
            <pc:docMk/>
            <pc:sldMk cId="2093862354" sldId="296"/>
            <ac:spMk id="8" creationId="{87AD5670-7D48-0437-F48C-89FD9A183544}"/>
          </ac:spMkLst>
        </pc:spChg>
        <pc:spChg chg="del">
          <ac:chgData name="명훈 정" userId="8553e1c56bd21880" providerId="LiveId" clId="{34A276BE-747C-4FD0-9B21-994E4F626089}" dt="2024-11-14T11:04:31.187" v="1068"/>
          <ac:spMkLst>
            <pc:docMk/>
            <pc:sldMk cId="2093862354" sldId="296"/>
            <ac:spMk id="14" creationId="{393AAF49-0084-27F8-F14F-947387205882}"/>
          </ac:spMkLst>
        </pc:spChg>
      </pc:sldChg>
      <pc:sldChg chg="addSp delSp modSp add del mod setBg delDesignElem">
        <pc:chgData name="명훈 정" userId="8553e1c56bd21880" providerId="LiveId" clId="{34A276BE-747C-4FD0-9B21-994E4F626089}" dt="2024-11-14T11:47:58.209" v="3872" actId="47"/>
        <pc:sldMkLst>
          <pc:docMk/>
          <pc:sldMk cId="4017938055" sldId="296"/>
        </pc:sldMkLst>
        <pc:spChg chg="mod">
          <ac:chgData name="명훈 정" userId="8553e1c56bd21880" providerId="LiveId" clId="{34A276BE-747C-4FD0-9B21-994E4F626089}" dt="2024-11-14T11:05:06.968" v="1096" actId="1036"/>
          <ac:spMkLst>
            <pc:docMk/>
            <pc:sldMk cId="4017938055" sldId="296"/>
            <ac:spMk id="2" creationId="{EE061E81-6624-B35B-AE74-7DB642BE6A7F}"/>
          </ac:spMkLst>
        </pc:spChg>
        <pc:spChg chg="mod">
          <ac:chgData name="명훈 정" userId="8553e1c56bd21880" providerId="LiveId" clId="{34A276BE-747C-4FD0-9B21-994E4F626089}" dt="2024-11-14T11:04:50.011" v="1075" actId="14100"/>
          <ac:spMkLst>
            <pc:docMk/>
            <pc:sldMk cId="4017938055" sldId="296"/>
            <ac:spMk id="3" creationId="{333537A3-B35A-7767-8DCD-CD80D75CB89E}"/>
          </ac:spMkLst>
        </pc:spChg>
        <pc:spChg chg="add del">
          <ac:chgData name="명훈 정" userId="8553e1c56bd21880" providerId="LiveId" clId="{34A276BE-747C-4FD0-9B21-994E4F626089}" dt="2024-11-14T11:04:45.388" v="1073" actId="26606"/>
          <ac:spMkLst>
            <pc:docMk/>
            <pc:sldMk cId="4017938055" sldId="296"/>
            <ac:spMk id="3079" creationId="{F13C74B1-5B17-4795-BED0-7140497B445A}"/>
          </ac:spMkLst>
        </pc:spChg>
        <pc:spChg chg="add del">
          <ac:chgData name="명훈 정" userId="8553e1c56bd21880" providerId="LiveId" clId="{34A276BE-747C-4FD0-9B21-994E4F626089}" dt="2024-11-14T11:04:45.388" v="1073" actId="26606"/>
          <ac:spMkLst>
            <pc:docMk/>
            <pc:sldMk cId="4017938055" sldId="296"/>
            <ac:spMk id="3081" creationId="{D4974D33-8DC5-464E-8C6D-BE58F0669C17}"/>
          </ac:spMkLst>
        </pc:spChg>
        <pc:spChg chg="del">
          <ac:chgData name="명훈 정" userId="8553e1c56bd21880" providerId="LiveId" clId="{34A276BE-747C-4FD0-9B21-994E4F626089}" dt="2024-11-14T11:04:39.302" v="1071"/>
          <ac:spMkLst>
            <pc:docMk/>
            <pc:sldMk cId="4017938055" sldId="296"/>
            <ac:spMk id="3083" creationId="{17435E4A-FC58-E2AB-066D-6463D1B43329}"/>
          </ac:spMkLst>
        </pc:spChg>
        <pc:spChg chg="del">
          <ac:chgData name="명훈 정" userId="8553e1c56bd21880" providerId="LiveId" clId="{34A276BE-747C-4FD0-9B21-994E4F626089}" dt="2024-11-14T11:04:39.302" v="1071"/>
          <ac:spMkLst>
            <pc:docMk/>
            <pc:sldMk cId="4017938055" sldId="296"/>
            <ac:spMk id="3084" creationId="{0288983D-D103-D912-36A2-1992BEEDA5BC}"/>
          </ac:spMkLst>
        </pc:spChg>
        <pc:spChg chg="add">
          <ac:chgData name="명훈 정" userId="8553e1c56bd21880" providerId="LiveId" clId="{34A276BE-747C-4FD0-9B21-994E4F626089}" dt="2024-11-14T11:04:45.393" v="1074" actId="26606"/>
          <ac:spMkLst>
            <pc:docMk/>
            <pc:sldMk cId="4017938055" sldId="296"/>
            <ac:spMk id="3085" creationId="{2B97F24A-32CE-4C1C-A50D-3016B394DCFB}"/>
          </ac:spMkLst>
        </pc:spChg>
        <pc:spChg chg="add">
          <ac:chgData name="명훈 정" userId="8553e1c56bd21880" providerId="LiveId" clId="{34A276BE-747C-4FD0-9B21-994E4F626089}" dt="2024-11-14T11:04:45.393" v="1074" actId="26606"/>
          <ac:spMkLst>
            <pc:docMk/>
            <pc:sldMk cId="4017938055" sldId="296"/>
            <ac:spMk id="3086" creationId="{CD8B4F24-440B-49E9-B85D-733523DC064B}"/>
          </ac:spMkLst>
        </pc:spChg>
        <pc:picChg chg="mod">
          <ac:chgData name="명훈 정" userId="8553e1c56bd21880" providerId="LiveId" clId="{34A276BE-747C-4FD0-9B21-994E4F626089}" dt="2024-11-14T11:04:45.388" v="1073" actId="26606"/>
          <ac:picMkLst>
            <pc:docMk/>
            <pc:sldMk cId="4017938055" sldId="296"/>
            <ac:picMk id="3074" creationId="{7AC75857-978C-1266-84A1-D9C553D4B8C8}"/>
          </ac:picMkLst>
        </pc:picChg>
      </pc:sldChg>
      <pc:sldChg chg="addSp delSp modSp add mod setBg modAnim delDesignElem modNotesTx">
        <pc:chgData name="명훈 정" userId="8553e1c56bd21880" providerId="LiveId" clId="{34A276BE-747C-4FD0-9B21-994E4F626089}" dt="2024-11-14T11:53:12.773" v="4207" actId="20577"/>
        <pc:sldMkLst>
          <pc:docMk/>
          <pc:sldMk cId="2667794439" sldId="297"/>
        </pc:sldMkLst>
        <pc:spChg chg="mod">
          <ac:chgData name="명훈 정" userId="8553e1c56bd21880" providerId="LiveId" clId="{34A276BE-747C-4FD0-9B21-994E4F626089}" dt="2024-11-14T11:06:00.622" v="1148" actId="1076"/>
          <ac:spMkLst>
            <pc:docMk/>
            <pc:sldMk cId="2667794439" sldId="297"/>
            <ac:spMk id="2" creationId="{E306EBB3-38A6-CA6B-15EB-352B57D59D5F}"/>
          </ac:spMkLst>
        </pc:spChg>
        <pc:spChg chg="mod">
          <ac:chgData name="명훈 정" userId="8553e1c56bd21880" providerId="LiveId" clId="{34A276BE-747C-4FD0-9B21-994E4F626089}" dt="2024-11-14T11:53:12.773" v="4207" actId="20577"/>
          <ac:spMkLst>
            <pc:docMk/>
            <pc:sldMk cId="2667794439" sldId="297"/>
            <ac:spMk id="3" creationId="{AC7F7818-6C7A-0E18-5B82-64D99E84448B}"/>
          </ac:spMkLst>
        </pc:spChg>
        <pc:spChg chg="add mod">
          <ac:chgData name="명훈 정" userId="8553e1c56bd21880" providerId="LiveId" clId="{34A276BE-747C-4FD0-9B21-994E4F626089}" dt="2024-11-14T11:09:32.718" v="1704"/>
          <ac:spMkLst>
            <pc:docMk/>
            <pc:sldMk cId="2667794439" sldId="297"/>
            <ac:spMk id="7" creationId="{1146ACC6-194F-52EF-DCCB-0E2523F4B9CF}"/>
          </ac:spMkLst>
        </pc:spChg>
        <pc:spChg chg="add">
          <ac:chgData name="명훈 정" userId="8553e1c56bd21880" providerId="LiveId" clId="{34A276BE-747C-4FD0-9B21-994E4F626089}" dt="2024-11-14T11:05:21.365" v="1099" actId="26606"/>
          <ac:spMkLst>
            <pc:docMk/>
            <pc:sldMk cId="2667794439" sldId="297"/>
            <ac:spMk id="3079" creationId="{2B97F24A-32CE-4C1C-A50D-3016B394DCFB}"/>
          </ac:spMkLst>
        </pc:spChg>
        <pc:spChg chg="add">
          <ac:chgData name="명훈 정" userId="8553e1c56bd21880" providerId="LiveId" clId="{34A276BE-747C-4FD0-9B21-994E4F626089}" dt="2024-11-14T11:05:21.365" v="1099" actId="26606"/>
          <ac:spMkLst>
            <pc:docMk/>
            <pc:sldMk cId="2667794439" sldId="297"/>
            <ac:spMk id="3081" creationId="{CD8B4F24-440B-49E9-B85D-733523DC064B}"/>
          </ac:spMkLst>
        </pc:spChg>
        <pc:spChg chg="del">
          <ac:chgData name="명훈 정" userId="8553e1c56bd21880" providerId="LiveId" clId="{34A276BE-747C-4FD0-9B21-994E4F626089}" dt="2024-11-14T11:05:13.562" v="1098"/>
          <ac:spMkLst>
            <pc:docMk/>
            <pc:sldMk cId="2667794439" sldId="297"/>
            <ac:spMk id="3083" creationId="{5827A769-EA52-74EE-6B9F-BA664D4A07DC}"/>
          </ac:spMkLst>
        </pc:spChg>
        <pc:spChg chg="del">
          <ac:chgData name="명훈 정" userId="8553e1c56bd21880" providerId="LiveId" clId="{34A276BE-747C-4FD0-9B21-994E4F626089}" dt="2024-11-14T11:05:13.562" v="1098"/>
          <ac:spMkLst>
            <pc:docMk/>
            <pc:sldMk cId="2667794439" sldId="297"/>
            <ac:spMk id="3084" creationId="{3D2B8701-1A70-8729-338D-01E657054058}"/>
          </ac:spMkLst>
        </pc:spChg>
        <pc:picChg chg="add mod">
          <ac:chgData name="명훈 정" userId="8553e1c56bd21880" providerId="LiveId" clId="{34A276BE-747C-4FD0-9B21-994E4F626089}" dt="2024-11-14T11:24:50.611" v="3064" actId="1076"/>
          <ac:picMkLst>
            <pc:docMk/>
            <pc:sldMk cId="2667794439" sldId="297"/>
            <ac:picMk id="4" creationId="{04765651-708A-55EF-167E-87AB8EAFB35E}"/>
          </ac:picMkLst>
        </pc:picChg>
        <pc:picChg chg="add mod">
          <ac:chgData name="명훈 정" userId="8553e1c56bd21880" providerId="LiveId" clId="{34A276BE-747C-4FD0-9B21-994E4F626089}" dt="2024-11-14T11:24:50.611" v="3064" actId="1076"/>
          <ac:picMkLst>
            <pc:docMk/>
            <pc:sldMk cId="2667794439" sldId="297"/>
            <ac:picMk id="5" creationId="{D275D795-9701-6866-7E12-A268219EB7D2}"/>
          </ac:picMkLst>
        </pc:picChg>
        <pc:picChg chg="add mod">
          <ac:chgData name="명훈 정" userId="8553e1c56bd21880" providerId="LiveId" clId="{34A276BE-747C-4FD0-9B21-994E4F626089}" dt="2024-11-14T11:24:50.611" v="3064" actId="1076"/>
          <ac:picMkLst>
            <pc:docMk/>
            <pc:sldMk cId="2667794439" sldId="297"/>
            <ac:picMk id="6" creationId="{4B6FA02D-D248-EA3D-A740-54C75C526B33}"/>
          </ac:picMkLst>
        </pc:picChg>
        <pc:picChg chg="del mod">
          <ac:chgData name="명훈 정" userId="8553e1c56bd21880" providerId="LiveId" clId="{34A276BE-747C-4FD0-9B21-994E4F626089}" dt="2024-11-14T11:06:18.964" v="1186" actId="478"/>
          <ac:picMkLst>
            <pc:docMk/>
            <pc:sldMk cId="2667794439" sldId="297"/>
            <ac:picMk id="3074" creationId="{1F42C49B-138D-670F-6D9F-CBAAEC1481C6}"/>
          </ac:picMkLst>
        </pc:picChg>
      </pc:sldChg>
      <pc:sldChg chg="addSp modSp new mod setBg">
        <pc:chgData name="명훈 정" userId="8553e1c56bd21880" providerId="LiveId" clId="{34A276BE-747C-4FD0-9B21-994E4F626089}" dt="2024-11-15T01:22:56.960" v="4346" actId="20577"/>
        <pc:sldMkLst>
          <pc:docMk/>
          <pc:sldMk cId="1171600964" sldId="298"/>
        </pc:sldMkLst>
        <pc:spChg chg="mod">
          <ac:chgData name="명훈 정" userId="8553e1c56bd21880" providerId="LiveId" clId="{34A276BE-747C-4FD0-9B21-994E4F626089}" dt="2024-11-14T11:48:48.837" v="3902" actId="403"/>
          <ac:spMkLst>
            <pc:docMk/>
            <pc:sldMk cId="1171600964" sldId="298"/>
            <ac:spMk id="2" creationId="{E8DCA312-D979-2BA9-3462-5A75487341B9}"/>
          </ac:spMkLst>
        </pc:spChg>
        <pc:spChg chg="mod">
          <ac:chgData name="명훈 정" userId="8553e1c56bd21880" providerId="LiveId" clId="{34A276BE-747C-4FD0-9B21-994E4F626089}" dt="2024-11-15T01:22:56.960" v="4346" actId="20577"/>
          <ac:spMkLst>
            <pc:docMk/>
            <pc:sldMk cId="1171600964" sldId="298"/>
            <ac:spMk id="3" creationId="{FD6DF9ED-2C4C-834C-8BAE-67964221C288}"/>
          </ac:spMkLst>
        </pc:spChg>
        <pc:spChg chg="add">
          <ac:chgData name="명훈 정" userId="8553e1c56bd21880" providerId="LiveId" clId="{34A276BE-747C-4FD0-9B21-994E4F626089}" dt="2024-11-14T11:11:55.731" v="1943"/>
          <ac:spMkLst>
            <pc:docMk/>
            <pc:sldMk cId="1171600964" sldId="298"/>
            <ac:spMk id="4" creationId="{328AA8E1-2D97-1BD6-EBB9-73A7D772278B}"/>
          </ac:spMkLst>
        </pc:spChg>
        <pc:spChg chg="add">
          <ac:chgData name="명훈 정" userId="8553e1c56bd21880" providerId="LiveId" clId="{34A276BE-747C-4FD0-9B21-994E4F626089}" dt="2024-11-14T11:12:14.141" v="1945" actId="26606"/>
          <ac:spMkLst>
            <pc:docMk/>
            <pc:sldMk cId="1171600964" sldId="298"/>
            <ac:spMk id="11" creationId="{2B97F24A-32CE-4C1C-A50D-3016B394DCFB}"/>
          </ac:spMkLst>
        </pc:spChg>
        <pc:spChg chg="add">
          <ac:chgData name="명훈 정" userId="8553e1c56bd21880" providerId="LiveId" clId="{34A276BE-747C-4FD0-9B21-994E4F626089}" dt="2024-11-14T11:12:14.141" v="1945" actId="26606"/>
          <ac:spMkLst>
            <pc:docMk/>
            <pc:sldMk cId="1171600964" sldId="298"/>
            <ac:spMk id="13" creationId="{CD8B4F24-440B-49E9-B85D-733523DC064B}"/>
          </ac:spMkLst>
        </pc:spChg>
        <pc:picChg chg="add mod">
          <ac:chgData name="명훈 정" userId="8553e1c56bd21880" providerId="LiveId" clId="{34A276BE-747C-4FD0-9B21-994E4F626089}" dt="2024-11-14T11:13:06.580" v="2048" actId="1076"/>
          <ac:picMkLst>
            <pc:docMk/>
            <pc:sldMk cId="1171600964" sldId="298"/>
            <ac:picMk id="6" creationId="{D3E273DD-0C7A-4150-5A9B-6238AF1AE944}"/>
          </ac:picMkLst>
        </pc:picChg>
      </pc:sldChg>
      <pc:sldChg chg="addSp delSp add del setBg delDesignElem">
        <pc:chgData name="명훈 정" userId="8553e1c56bd21880" providerId="LiveId" clId="{34A276BE-747C-4FD0-9B21-994E4F626089}" dt="2024-11-14T11:15:38.145" v="2292"/>
        <pc:sldMkLst>
          <pc:docMk/>
          <pc:sldMk cId="1781983303" sldId="299"/>
        </pc:sldMkLst>
        <pc:spChg chg="add del">
          <ac:chgData name="명훈 정" userId="8553e1c56bd21880" providerId="LiveId" clId="{34A276BE-747C-4FD0-9B21-994E4F626089}" dt="2024-11-14T11:15:38.145" v="2292"/>
          <ac:spMkLst>
            <pc:docMk/>
            <pc:sldMk cId="1781983303" sldId="299"/>
            <ac:spMk id="3079" creationId="{AABF54DD-D1C3-895F-AB67-F87AD9A953B5}"/>
          </ac:spMkLst>
        </pc:spChg>
        <pc:spChg chg="add del">
          <ac:chgData name="명훈 정" userId="8553e1c56bd21880" providerId="LiveId" clId="{34A276BE-747C-4FD0-9B21-994E4F626089}" dt="2024-11-14T11:15:38.145" v="2292"/>
          <ac:spMkLst>
            <pc:docMk/>
            <pc:sldMk cId="1781983303" sldId="299"/>
            <ac:spMk id="3081" creationId="{32EF032F-5041-58A2-6235-E324C2DA46C1}"/>
          </ac:spMkLst>
        </pc:spChg>
      </pc:sldChg>
      <pc:sldChg chg="addSp delSp modSp add mod setBg modAnim delDesignElem modNotesTx">
        <pc:chgData name="명훈 정" userId="8553e1c56bd21880" providerId="LiveId" clId="{34A276BE-747C-4FD0-9B21-994E4F626089}" dt="2024-11-14T11:51:50.572" v="4121"/>
        <pc:sldMkLst>
          <pc:docMk/>
          <pc:sldMk cId="2195457337" sldId="299"/>
        </pc:sldMkLst>
        <pc:spChg chg="mod">
          <ac:chgData name="명훈 정" userId="8553e1c56bd21880" providerId="LiveId" clId="{34A276BE-747C-4FD0-9B21-994E4F626089}" dt="2024-11-14T11:19:47.552" v="2512" actId="26606"/>
          <ac:spMkLst>
            <pc:docMk/>
            <pc:sldMk cId="2195457337" sldId="299"/>
            <ac:spMk id="2" creationId="{4811F884-AAFA-04A3-6A35-D065F3EDD476}"/>
          </ac:spMkLst>
        </pc:spChg>
        <pc:spChg chg="mod">
          <ac:chgData name="명훈 정" userId="8553e1c56bd21880" providerId="LiveId" clId="{34A276BE-747C-4FD0-9B21-994E4F626089}" dt="2024-11-14T11:22:18.017" v="3008" actId="20577"/>
          <ac:spMkLst>
            <pc:docMk/>
            <pc:sldMk cId="2195457337" sldId="299"/>
            <ac:spMk id="3" creationId="{0A53F738-8982-ACF2-56B3-F6CE63E78B2B}"/>
          </ac:spMkLst>
        </pc:spChg>
        <pc:spChg chg="add">
          <ac:chgData name="명훈 정" userId="8553e1c56bd21880" providerId="LiveId" clId="{34A276BE-747C-4FD0-9B21-994E4F626089}" dt="2024-11-14T11:17:41.135" v="2466"/>
          <ac:spMkLst>
            <pc:docMk/>
            <pc:sldMk cId="2195457337" sldId="299"/>
            <ac:spMk id="4" creationId="{1E070855-BB74-4B65-B3A1-EB1CDF26EA57}"/>
          </ac:spMkLst>
        </pc:spChg>
        <pc:spChg chg="add del mod">
          <ac:chgData name="명훈 정" userId="8553e1c56bd21880" providerId="LiveId" clId="{34A276BE-747C-4FD0-9B21-994E4F626089}" dt="2024-11-14T11:30:54.181" v="3776"/>
          <ac:spMkLst>
            <pc:docMk/>
            <pc:sldMk cId="2195457337" sldId="299"/>
            <ac:spMk id="6" creationId="{B5EE3337-9C43-87F1-3285-781134E0DF8C}"/>
          </ac:spMkLst>
        </pc:spChg>
        <pc:spChg chg="add del">
          <ac:chgData name="명훈 정" userId="8553e1c56bd21880" providerId="LiveId" clId="{34A276BE-747C-4FD0-9B21-994E4F626089}" dt="2024-11-14T11:19:47.552" v="2512" actId="26606"/>
          <ac:spMkLst>
            <pc:docMk/>
            <pc:sldMk cId="2195457337" sldId="299"/>
            <ac:spMk id="3079" creationId="{743AA782-23D1-4521-8CAD-47662984AA08}"/>
          </ac:spMkLst>
        </pc:spChg>
        <pc:spChg chg="add del">
          <ac:chgData name="명훈 정" userId="8553e1c56bd21880" providerId="LiveId" clId="{34A276BE-747C-4FD0-9B21-994E4F626089}" dt="2024-11-14T11:19:47.552" v="2512" actId="26606"/>
          <ac:spMkLst>
            <pc:docMk/>
            <pc:sldMk cId="2195457337" sldId="299"/>
            <ac:spMk id="3081" creationId="{71877DBC-BB60-40F0-AC93-2ACDBAAE60CE}"/>
          </ac:spMkLst>
        </pc:spChg>
        <pc:spChg chg="del">
          <ac:chgData name="명훈 정" userId="8553e1c56bd21880" providerId="LiveId" clId="{34A276BE-747C-4FD0-9B21-994E4F626089}" dt="2024-11-14T11:15:41.119" v="2294"/>
          <ac:spMkLst>
            <pc:docMk/>
            <pc:sldMk cId="2195457337" sldId="299"/>
            <ac:spMk id="3083" creationId="{0EEAEAF5-3AD9-5D2B-8CAB-2FE04D36F3E6}"/>
          </ac:spMkLst>
        </pc:spChg>
        <pc:spChg chg="del">
          <ac:chgData name="명훈 정" userId="8553e1c56bd21880" providerId="LiveId" clId="{34A276BE-747C-4FD0-9B21-994E4F626089}" dt="2024-11-14T11:15:41.119" v="2294"/>
          <ac:spMkLst>
            <pc:docMk/>
            <pc:sldMk cId="2195457337" sldId="299"/>
            <ac:spMk id="3084" creationId="{742716FA-79DB-3C95-5460-4E4608993006}"/>
          </ac:spMkLst>
        </pc:spChg>
        <pc:spChg chg="add del">
          <ac:chgData name="명훈 정" userId="8553e1c56bd21880" providerId="LiveId" clId="{34A276BE-747C-4FD0-9B21-994E4F626089}" dt="2024-11-14T11:19:30.633" v="2508" actId="26606"/>
          <ac:spMkLst>
            <pc:docMk/>
            <pc:sldMk cId="2195457337" sldId="299"/>
            <ac:spMk id="3085" creationId="{3BA513B0-82FF-4F41-8178-885375D1CFB5}"/>
          </ac:spMkLst>
        </pc:spChg>
        <pc:spChg chg="add del">
          <ac:chgData name="명훈 정" userId="8553e1c56bd21880" providerId="LiveId" clId="{34A276BE-747C-4FD0-9B21-994E4F626089}" dt="2024-11-14T11:19:13.751" v="2499" actId="26606"/>
          <ac:spMkLst>
            <pc:docMk/>
            <pc:sldMk cId="2195457337" sldId="299"/>
            <ac:spMk id="3086" creationId="{743AA782-23D1-4521-8CAD-47662984AA08}"/>
          </ac:spMkLst>
        </pc:spChg>
        <pc:spChg chg="add del">
          <ac:chgData name="명훈 정" userId="8553e1c56bd21880" providerId="LiveId" clId="{34A276BE-747C-4FD0-9B21-994E4F626089}" dt="2024-11-14T11:19:13.751" v="2499" actId="26606"/>
          <ac:spMkLst>
            <pc:docMk/>
            <pc:sldMk cId="2195457337" sldId="299"/>
            <ac:spMk id="3088" creationId="{71877DBC-BB60-40F0-AC93-2ACDBAAE60CE}"/>
          </ac:spMkLst>
        </pc:spChg>
        <pc:spChg chg="add del">
          <ac:chgData name="명훈 정" userId="8553e1c56bd21880" providerId="LiveId" clId="{34A276BE-747C-4FD0-9B21-994E4F626089}" dt="2024-11-14T11:19:18.341" v="2501" actId="26606"/>
          <ac:spMkLst>
            <pc:docMk/>
            <pc:sldMk cId="2195457337" sldId="299"/>
            <ac:spMk id="3093" creationId="{3BA513B0-82FF-4F41-8178-885375D1CFB5}"/>
          </ac:spMkLst>
        </pc:spChg>
        <pc:spChg chg="add del">
          <ac:chgData name="명훈 정" userId="8553e1c56bd21880" providerId="LiveId" clId="{34A276BE-747C-4FD0-9B21-994E4F626089}" dt="2024-11-14T11:19:19.163" v="2503" actId="26606"/>
          <ac:spMkLst>
            <pc:docMk/>
            <pc:sldMk cId="2195457337" sldId="299"/>
            <ac:spMk id="3096" creationId="{2B97F24A-32CE-4C1C-A50D-3016B394DCFB}"/>
          </ac:spMkLst>
        </pc:spChg>
        <pc:spChg chg="add del">
          <ac:chgData name="명훈 정" userId="8553e1c56bd21880" providerId="LiveId" clId="{34A276BE-747C-4FD0-9B21-994E4F626089}" dt="2024-11-14T11:19:19.163" v="2503" actId="26606"/>
          <ac:spMkLst>
            <pc:docMk/>
            <pc:sldMk cId="2195457337" sldId="299"/>
            <ac:spMk id="3097" creationId="{CD8B4F24-440B-49E9-B85D-733523DC064B}"/>
          </ac:spMkLst>
        </pc:spChg>
        <pc:spChg chg="add del">
          <ac:chgData name="명훈 정" userId="8553e1c56bd21880" providerId="LiveId" clId="{34A276BE-747C-4FD0-9B21-994E4F626089}" dt="2024-11-14T11:19:25.593" v="2506" actId="26606"/>
          <ac:spMkLst>
            <pc:docMk/>
            <pc:sldMk cId="2195457337" sldId="299"/>
            <ac:spMk id="3099" creationId="{3BA513B0-82FF-4F41-8178-885375D1CFB5}"/>
          </ac:spMkLst>
        </pc:spChg>
        <pc:spChg chg="add del">
          <ac:chgData name="명훈 정" userId="8553e1c56bd21880" providerId="LiveId" clId="{34A276BE-747C-4FD0-9B21-994E4F626089}" dt="2024-11-14T11:19:47.552" v="2512" actId="26606"/>
          <ac:spMkLst>
            <pc:docMk/>
            <pc:sldMk cId="2195457337" sldId="299"/>
            <ac:spMk id="3104" creationId="{F13C74B1-5B17-4795-BED0-7140497B445A}"/>
          </ac:spMkLst>
        </pc:spChg>
        <pc:spChg chg="add del">
          <ac:chgData name="명훈 정" userId="8553e1c56bd21880" providerId="LiveId" clId="{34A276BE-747C-4FD0-9B21-994E4F626089}" dt="2024-11-14T11:19:47.552" v="2512" actId="26606"/>
          <ac:spMkLst>
            <pc:docMk/>
            <pc:sldMk cId="2195457337" sldId="299"/>
            <ac:spMk id="3105" creationId="{D4974D33-8DC5-464E-8C6D-BE58F0669C17}"/>
          </ac:spMkLst>
        </pc:spChg>
        <pc:grpChg chg="add del">
          <ac:chgData name="명훈 정" userId="8553e1c56bd21880" providerId="LiveId" clId="{34A276BE-747C-4FD0-9B21-994E4F626089}" dt="2024-11-14T11:19:30.633" v="2508" actId="26606"/>
          <ac:grpSpMkLst>
            <pc:docMk/>
            <pc:sldMk cId="2195457337" sldId="299"/>
            <ac:grpSpMk id="3087" creationId="{93DB8501-F9F2-4ACD-B56A-9019CD5006D6}"/>
          </ac:grpSpMkLst>
        </pc:grpChg>
        <pc:grpChg chg="add del">
          <ac:chgData name="명훈 정" userId="8553e1c56bd21880" providerId="LiveId" clId="{34A276BE-747C-4FD0-9B21-994E4F626089}" dt="2024-11-14T11:19:18.341" v="2501" actId="26606"/>
          <ac:grpSpMkLst>
            <pc:docMk/>
            <pc:sldMk cId="2195457337" sldId="299"/>
            <ac:grpSpMk id="3094" creationId="{93DB8501-F9F2-4ACD-B56A-9019CD5006D6}"/>
          </ac:grpSpMkLst>
        </pc:grpChg>
        <pc:grpChg chg="add del">
          <ac:chgData name="명훈 정" userId="8553e1c56bd21880" providerId="LiveId" clId="{34A276BE-747C-4FD0-9B21-994E4F626089}" dt="2024-11-14T11:19:25.593" v="2506" actId="26606"/>
          <ac:grpSpMkLst>
            <pc:docMk/>
            <pc:sldMk cId="2195457337" sldId="299"/>
            <ac:grpSpMk id="3100" creationId="{93DB8501-F9F2-4ACD-B56A-9019CD5006D6}"/>
          </ac:grpSpMkLst>
        </pc:grpChg>
        <pc:picChg chg="add mod ord">
          <ac:chgData name="명훈 정" userId="8553e1c56bd21880" providerId="LiveId" clId="{34A276BE-747C-4FD0-9B21-994E4F626089}" dt="2024-11-14T11:19:56.338" v="2514" actId="1076"/>
          <ac:picMkLst>
            <pc:docMk/>
            <pc:sldMk cId="2195457337" sldId="299"/>
            <ac:picMk id="5" creationId="{58BB3BF3-023C-1FC7-FB19-51DB39E80482}"/>
          </ac:picMkLst>
        </pc:picChg>
        <pc:picChg chg="del mod">
          <ac:chgData name="명훈 정" userId="8553e1c56bd21880" providerId="LiveId" clId="{34A276BE-747C-4FD0-9B21-994E4F626089}" dt="2024-11-14T11:18:43.503" v="2496" actId="478"/>
          <ac:picMkLst>
            <pc:docMk/>
            <pc:sldMk cId="2195457337" sldId="299"/>
            <ac:picMk id="3074" creationId="{351396A5-053A-1D03-FC44-CCBD47C4E152}"/>
          </ac:picMkLst>
        </pc:picChg>
      </pc:sldChg>
      <pc:sldChg chg="addSp delSp modSp add mod setBg delDesignElem modNotesTx">
        <pc:chgData name="명훈 정" userId="8553e1c56bd21880" providerId="LiveId" clId="{34A276BE-747C-4FD0-9B21-994E4F626089}" dt="2024-11-14T11:25:29.670" v="3256" actId="20577"/>
        <pc:sldMkLst>
          <pc:docMk/>
          <pc:sldMk cId="1941608466" sldId="300"/>
        </pc:sldMkLst>
        <pc:spChg chg="mod">
          <ac:chgData name="명훈 정" userId="8553e1c56bd21880" providerId="LiveId" clId="{34A276BE-747C-4FD0-9B21-994E4F626089}" dt="2024-11-14T11:24:32.191" v="3062" actId="26606"/>
          <ac:spMkLst>
            <pc:docMk/>
            <pc:sldMk cId="1941608466" sldId="300"/>
            <ac:spMk id="2" creationId="{46B0DCEF-908D-D9E4-9086-58763FE59C9A}"/>
          </ac:spMkLst>
        </pc:spChg>
        <pc:spChg chg="add del mod">
          <ac:chgData name="명훈 정" userId="8553e1c56bd21880" providerId="LiveId" clId="{34A276BE-747C-4FD0-9B21-994E4F626089}" dt="2024-11-14T11:24:14.364" v="3056" actId="478"/>
          <ac:spMkLst>
            <pc:docMk/>
            <pc:sldMk cId="1941608466" sldId="300"/>
            <ac:spMk id="3" creationId="{D40E2D72-0F09-E9B1-BF90-72B7F591CE16}"/>
          </ac:spMkLst>
        </pc:spChg>
        <pc:spChg chg="add del mod">
          <ac:chgData name="명훈 정" userId="8553e1c56bd21880" providerId="LiveId" clId="{34A276BE-747C-4FD0-9B21-994E4F626089}" dt="2024-11-14T11:24:10.342" v="3054" actId="478"/>
          <ac:spMkLst>
            <pc:docMk/>
            <pc:sldMk cId="1941608466" sldId="300"/>
            <ac:spMk id="8" creationId="{9A00CBEF-C9DC-A26A-C432-69FA7331EF11}"/>
          </ac:spMkLst>
        </pc:spChg>
        <pc:spChg chg="add del">
          <ac:chgData name="명훈 정" userId="8553e1c56bd21880" providerId="LiveId" clId="{34A276BE-747C-4FD0-9B21-994E4F626089}" dt="2024-11-14T11:24:32.185" v="3061" actId="26606"/>
          <ac:spMkLst>
            <pc:docMk/>
            <pc:sldMk cId="1941608466" sldId="300"/>
            <ac:spMk id="9" creationId="{76906711-0AFB-47DD-A4B6-4E94B38B8C91}"/>
          </ac:spMkLst>
        </pc:spChg>
        <pc:spChg chg="add del mod">
          <ac:chgData name="명훈 정" userId="8553e1c56bd21880" providerId="LiveId" clId="{34A276BE-747C-4FD0-9B21-994E4F626089}" dt="2024-11-14T11:24:20.849" v="3058" actId="478"/>
          <ac:spMkLst>
            <pc:docMk/>
            <pc:sldMk cId="1941608466" sldId="300"/>
            <ac:spMk id="10" creationId="{2C705470-83C6-5BB8-004D-187C11B0FA09}"/>
          </ac:spMkLst>
        </pc:spChg>
        <pc:spChg chg="add del">
          <ac:chgData name="명훈 정" userId="8553e1c56bd21880" providerId="LiveId" clId="{34A276BE-747C-4FD0-9B21-994E4F626089}" dt="2024-11-14T11:24:10.904" v="3055" actId="26606"/>
          <ac:spMkLst>
            <pc:docMk/>
            <pc:sldMk cId="1941608466" sldId="300"/>
            <ac:spMk id="11" creationId="{F13C74B1-5B17-4795-BED0-7140497B445A}"/>
          </ac:spMkLst>
        </pc:spChg>
        <pc:spChg chg="add del">
          <ac:chgData name="명훈 정" userId="8553e1c56bd21880" providerId="LiveId" clId="{34A276BE-747C-4FD0-9B21-994E4F626089}" dt="2024-11-14T11:24:32.185" v="3061" actId="26606"/>
          <ac:spMkLst>
            <pc:docMk/>
            <pc:sldMk cId="1941608466" sldId="300"/>
            <ac:spMk id="12" creationId="{AA91F649-894C-41F6-A21D-3D1AC558E934}"/>
          </ac:spMkLst>
        </pc:spChg>
        <pc:spChg chg="add del">
          <ac:chgData name="명훈 정" userId="8553e1c56bd21880" providerId="LiveId" clId="{34A276BE-747C-4FD0-9B21-994E4F626089}" dt="2024-11-14T11:24:10.904" v="3055" actId="26606"/>
          <ac:spMkLst>
            <pc:docMk/>
            <pc:sldMk cId="1941608466" sldId="300"/>
            <ac:spMk id="13" creationId="{D4974D33-8DC5-464E-8C6D-BE58F0669C17}"/>
          </ac:spMkLst>
        </pc:spChg>
        <pc:spChg chg="add del">
          <ac:chgData name="명훈 정" userId="8553e1c56bd21880" providerId="LiveId" clId="{34A276BE-747C-4FD0-9B21-994E4F626089}" dt="2024-11-14T11:24:32.185" v="3061" actId="26606"/>
          <ac:spMkLst>
            <pc:docMk/>
            <pc:sldMk cId="1941608466" sldId="300"/>
            <ac:spMk id="15" creationId="{56037404-66BD-46B5-9323-1B531319671A}"/>
          </ac:spMkLst>
        </pc:spChg>
        <pc:spChg chg="add">
          <ac:chgData name="명훈 정" userId="8553e1c56bd21880" providerId="LiveId" clId="{34A276BE-747C-4FD0-9B21-994E4F626089}" dt="2024-11-14T11:24:32.191" v="3062" actId="26606"/>
          <ac:spMkLst>
            <pc:docMk/>
            <pc:sldMk cId="1941608466" sldId="300"/>
            <ac:spMk id="17" creationId="{BCED4D40-4B67-4331-AC48-79B82B4A47D8}"/>
          </ac:spMkLst>
        </pc:spChg>
        <pc:spChg chg="add del">
          <ac:chgData name="명훈 정" userId="8553e1c56bd21880" providerId="LiveId" clId="{34A276BE-747C-4FD0-9B21-994E4F626089}" dt="2024-11-14T11:24:09.370" v="3053" actId="26606"/>
          <ac:spMkLst>
            <pc:docMk/>
            <pc:sldMk cId="1941608466" sldId="300"/>
            <ac:spMk id="18" creationId="{F13C74B1-5B17-4795-BED0-7140497B445A}"/>
          </ac:spMkLst>
        </pc:spChg>
        <pc:spChg chg="add">
          <ac:chgData name="명훈 정" userId="8553e1c56bd21880" providerId="LiveId" clId="{34A276BE-747C-4FD0-9B21-994E4F626089}" dt="2024-11-14T11:24:32.191" v="3062" actId="26606"/>
          <ac:spMkLst>
            <pc:docMk/>
            <pc:sldMk cId="1941608466" sldId="300"/>
            <ac:spMk id="19" creationId="{670CEDEF-4F34-412E-84EE-329C1E936AF5}"/>
          </ac:spMkLst>
        </pc:spChg>
        <pc:spChg chg="add del">
          <ac:chgData name="명훈 정" userId="8553e1c56bd21880" providerId="LiveId" clId="{34A276BE-747C-4FD0-9B21-994E4F626089}" dt="2024-11-14T11:24:09.370" v="3053" actId="26606"/>
          <ac:spMkLst>
            <pc:docMk/>
            <pc:sldMk cId="1941608466" sldId="300"/>
            <ac:spMk id="20" creationId="{D4974D33-8DC5-464E-8C6D-BE58F0669C17}"/>
          </ac:spMkLst>
        </pc:spChg>
        <pc:spChg chg="del">
          <ac:chgData name="명훈 정" userId="8553e1c56bd21880" providerId="LiveId" clId="{34A276BE-747C-4FD0-9B21-994E4F626089}" dt="2024-11-14T11:23:17.745" v="3010"/>
          <ac:spMkLst>
            <pc:docMk/>
            <pc:sldMk cId="1941608466" sldId="300"/>
            <ac:spMk id="3079" creationId="{D43C915A-491A-A9C1-950F-7CA441843446}"/>
          </ac:spMkLst>
        </pc:spChg>
        <pc:spChg chg="del">
          <ac:chgData name="명훈 정" userId="8553e1c56bd21880" providerId="LiveId" clId="{34A276BE-747C-4FD0-9B21-994E4F626089}" dt="2024-11-14T11:23:17.745" v="3010"/>
          <ac:spMkLst>
            <pc:docMk/>
            <pc:sldMk cId="1941608466" sldId="300"/>
            <ac:spMk id="3081" creationId="{C89ED6F5-0A6D-E69C-BB06-7D7922883839}"/>
          </ac:spMkLst>
        </pc:spChg>
        <pc:picChg chg="del">
          <ac:chgData name="명훈 정" userId="8553e1c56bd21880" providerId="LiveId" clId="{34A276BE-747C-4FD0-9B21-994E4F626089}" dt="2024-11-14T11:23:20.909" v="3011" actId="478"/>
          <ac:picMkLst>
            <pc:docMk/>
            <pc:sldMk cId="1941608466" sldId="300"/>
            <ac:picMk id="5" creationId="{BA5E9D4F-FAAB-80CA-72B8-C5D0B5F64E8C}"/>
          </ac:picMkLst>
        </pc:picChg>
        <pc:picChg chg="add mod ord">
          <ac:chgData name="명훈 정" userId="8553e1c56bd21880" providerId="LiveId" clId="{34A276BE-747C-4FD0-9B21-994E4F626089}" dt="2024-11-14T11:24:34.611" v="3063" actId="27614"/>
          <ac:picMkLst>
            <pc:docMk/>
            <pc:sldMk cId="1941608466" sldId="300"/>
            <ac:picMk id="6" creationId="{3F54DB80-A088-7F57-67F5-59FCBB7146D6}"/>
          </ac:picMkLst>
        </pc:picChg>
      </pc:sldChg>
      <pc:sldChg chg="addSp delSp modSp add mod ord setBg delAnim modAnim delDesignElem">
        <pc:chgData name="명훈 정" userId="8553e1c56bd21880" providerId="LiveId" clId="{34A276BE-747C-4FD0-9B21-994E4F626089}" dt="2024-11-14T11:55:51.844" v="4262"/>
        <pc:sldMkLst>
          <pc:docMk/>
          <pc:sldMk cId="3525887074" sldId="301"/>
        </pc:sldMkLst>
        <pc:spChg chg="add del mod">
          <ac:chgData name="명훈 정" userId="8553e1c56bd21880" providerId="LiveId" clId="{34A276BE-747C-4FD0-9B21-994E4F626089}" dt="2024-11-14T11:45:35.899" v="3856" actId="478"/>
          <ac:spMkLst>
            <pc:docMk/>
            <pc:sldMk cId="3525887074" sldId="301"/>
            <ac:spMk id="4" creationId="{FC686BC2-576E-7E77-395E-4B2BA97E20DA}"/>
          </ac:spMkLst>
        </pc:spChg>
        <pc:spChg chg="del mod">
          <ac:chgData name="명훈 정" userId="8553e1c56bd21880" providerId="LiveId" clId="{34A276BE-747C-4FD0-9B21-994E4F626089}" dt="2024-11-14T11:44:27.053" v="3840" actId="478"/>
          <ac:spMkLst>
            <pc:docMk/>
            <pc:sldMk cId="3525887074" sldId="301"/>
            <ac:spMk id="5" creationId="{C412ED1B-07FD-6F41-DC09-A574F5DDAD59}"/>
          </ac:spMkLst>
        </pc:spChg>
        <pc:spChg chg="add del">
          <ac:chgData name="명훈 정" userId="8553e1c56bd21880" providerId="LiveId" clId="{34A276BE-747C-4FD0-9B21-994E4F626089}" dt="2024-11-14T11:29:11.342" v="3769" actId="26606"/>
          <ac:spMkLst>
            <pc:docMk/>
            <pc:sldMk cId="3525887074" sldId="301"/>
            <ac:spMk id="7" creationId="{943CAA20-3569-4189-9E48-239A229A86CA}"/>
          </ac:spMkLst>
        </pc:spChg>
        <pc:spChg chg="add del">
          <ac:chgData name="명훈 정" userId="8553e1c56bd21880" providerId="LiveId" clId="{34A276BE-747C-4FD0-9B21-994E4F626089}" dt="2024-11-14T11:29:11.342" v="3769" actId="26606"/>
          <ac:spMkLst>
            <pc:docMk/>
            <pc:sldMk cId="3525887074" sldId="301"/>
            <ac:spMk id="8" creationId="{DA542B6D-E775-4832-91DC-2D20F857813A}"/>
          </ac:spMkLst>
        </pc:spChg>
        <pc:spChg chg="add del mod">
          <ac:chgData name="명훈 정" userId="8553e1c56bd21880" providerId="LiveId" clId="{34A276BE-747C-4FD0-9B21-994E4F626089}" dt="2024-11-14T11:45:32.246" v="3854" actId="478"/>
          <ac:spMkLst>
            <pc:docMk/>
            <pc:sldMk cId="3525887074" sldId="301"/>
            <ac:spMk id="9" creationId="{042D29D9-8F1B-84F4-60AA-19F9489C57B7}"/>
          </ac:spMkLst>
        </pc:spChg>
        <pc:spChg chg="del">
          <ac:chgData name="명훈 정" userId="8553e1c56bd21880" providerId="LiveId" clId="{34A276BE-747C-4FD0-9B21-994E4F626089}" dt="2024-11-14T11:27:50.456" v="3610"/>
          <ac:spMkLst>
            <pc:docMk/>
            <pc:sldMk cId="3525887074" sldId="301"/>
            <ac:spMk id="10" creationId="{B0EE56D8-0807-BA2D-53C5-9AA229140D53}"/>
          </ac:spMkLst>
        </pc:spChg>
        <pc:spChg chg="del">
          <ac:chgData name="명훈 정" userId="8553e1c56bd21880" providerId="LiveId" clId="{34A276BE-747C-4FD0-9B21-994E4F626089}" dt="2024-11-14T11:27:50.456" v="3610"/>
          <ac:spMkLst>
            <pc:docMk/>
            <pc:sldMk cId="3525887074" sldId="301"/>
            <ac:spMk id="12" creationId="{2B92CE5E-E017-4B87-F580-08B8A032AB52}"/>
          </ac:spMkLst>
        </pc:spChg>
        <pc:spChg chg="add del">
          <ac:chgData name="명훈 정" userId="8553e1c56bd21880" providerId="LiveId" clId="{34A276BE-747C-4FD0-9B21-994E4F626089}" dt="2024-11-14T11:29:11.339" v="3768" actId="26606"/>
          <ac:spMkLst>
            <pc:docMk/>
            <pc:sldMk cId="3525887074" sldId="301"/>
            <ac:spMk id="13" creationId="{B35D3C1D-A6AE-4FCA-BB76-A4748CE5DE55}"/>
          </ac:spMkLst>
        </pc:spChg>
        <pc:spChg chg="add del mod">
          <ac:chgData name="명훈 정" userId="8553e1c56bd21880" providerId="LiveId" clId="{34A276BE-747C-4FD0-9B21-994E4F626089}" dt="2024-11-14T11:45:38.539" v="3857" actId="478"/>
          <ac:spMkLst>
            <pc:docMk/>
            <pc:sldMk cId="3525887074" sldId="301"/>
            <ac:spMk id="14" creationId="{597B3758-16CF-85D7-70B7-136D44A9436B}"/>
          </ac:spMkLst>
        </pc:spChg>
        <pc:spChg chg="add del">
          <ac:chgData name="명훈 정" userId="8553e1c56bd21880" providerId="LiveId" clId="{34A276BE-747C-4FD0-9B21-994E4F626089}" dt="2024-11-14T11:29:11.339" v="3768" actId="26606"/>
          <ac:spMkLst>
            <pc:docMk/>
            <pc:sldMk cId="3525887074" sldId="301"/>
            <ac:spMk id="15" creationId="{6D5BF818-2283-4CC9-A120-9225CEDFA6D2}"/>
          </ac:spMkLst>
        </pc:spChg>
        <pc:spChg chg="add del">
          <ac:chgData name="명훈 정" userId="8553e1c56bd21880" providerId="LiveId" clId="{34A276BE-747C-4FD0-9B21-994E4F626089}" dt="2024-11-14T11:29:11.339" v="3768" actId="26606"/>
          <ac:spMkLst>
            <pc:docMk/>
            <pc:sldMk cId="3525887074" sldId="301"/>
            <ac:spMk id="17" creationId="{063A42EF-20CC-4BCC-9D0B-222CF3AAE8C9}"/>
          </ac:spMkLst>
        </pc:spChg>
        <pc:spChg chg="add del">
          <ac:chgData name="명훈 정" userId="8553e1c56bd21880" providerId="LiveId" clId="{34A276BE-747C-4FD0-9B21-994E4F626089}" dt="2024-11-14T11:31:01.116" v="3789" actId="26606"/>
          <ac:spMkLst>
            <pc:docMk/>
            <pc:sldMk cId="3525887074" sldId="301"/>
            <ac:spMk id="19" creationId="{943CAA20-3569-4189-9E48-239A229A86CA}"/>
          </ac:spMkLst>
        </pc:spChg>
        <pc:spChg chg="add del">
          <ac:chgData name="명훈 정" userId="8553e1c56bd21880" providerId="LiveId" clId="{34A276BE-747C-4FD0-9B21-994E4F626089}" dt="2024-11-14T11:31:01.116" v="3789" actId="26606"/>
          <ac:spMkLst>
            <pc:docMk/>
            <pc:sldMk cId="3525887074" sldId="301"/>
            <ac:spMk id="20" creationId="{DA542B6D-E775-4832-91DC-2D20F857813A}"/>
          </ac:spMkLst>
        </pc:spChg>
        <pc:spChg chg="add del">
          <ac:chgData name="명훈 정" userId="8553e1c56bd21880" providerId="LiveId" clId="{34A276BE-747C-4FD0-9B21-994E4F626089}" dt="2024-11-14T11:43:03.520" v="3794" actId="26606"/>
          <ac:spMkLst>
            <pc:docMk/>
            <pc:sldMk cId="3525887074" sldId="301"/>
            <ac:spMk id="25" creationId="{BAD76F3E-3A97-486B-B402-44400A8B9173}"/>
          </ac:spMkLst>
        </pc:spChg>
        <pc:spChg chg="add del">
          <ac:chgData name="명훈 정" userId="8553e1c56bd21880" providerId="LiveId" clId="{34A276BE-747C-4FD0-9B21-994E4F626089}" dt="2024-11-14T11:43:03.520" v="3794" actId="26606"/>
          <ac:spMkLst>
            <pc:docMk/>
            <pc:sldMk cId="3525887074" sldId="301"/>
            <ac:spMk id="27" creationId="{391F6B52-91F4-4AEB-B6DB-29FEBCF28C8B}"/>
          </ac:spMkLst>
        </pc:spChg>
        <pc:spChg chg="add del">
          <ac:chgData name="명훈 정" userId="8553e1c56bd21880" providerId="LiveId" clId="{34A276BE-747C-4FD0-9B21-994E4F626089}" dt="2024-11-14T11:43:03.520" v="3794" actId="26606"/>
          <ac:spMkLst>
            <pc:docMk/>
            <pc:sldMk cId="3525887074" sldId="301"/>
            <ac:spMk id="29" creationId="{2CD6F061-7C53-44F4-9794-953DB70A451B}"/>
          </ac:spMkLst>
        </pc:spChg>
        <pc:spChg chg="add del">
          <ac:chgData name="명훈 정" userId="8553e1c56bd21880" providerId="LiveId" clId="{34A276BE-747C-4FD0-9B21-994E4F626089}" dt="2024-11-14T11:44:12.259" v="3839" actId="26606"/>
          <ac:spMkLst>
            <pc:docMk/>
            <pc:sldMk cId="3525887074" sldId="301"/>
            <ac:spMk id="34" creationId="{665DBBEF-238B-476B-96AB-8AAC3224ECEA}"/>
          </ac:spMkLst>
        </pc:spChg>
        <pc:spChg chg="add del">
          <ac:chgData name="명훈 정" userId="8553e1c56bd21880" providerId="LiveId" clId="{34A276BE-747C-4FD0-9B21-994E4F626089}" dt="2024-11-14T11:44:12.259" v="3839" actId="26606"/>
          <ac:spMkLst>
            <pc:docMk/>
            <pc:sldMk cId="3525887074" sldId="301"/>
            <ac:spMk id="36" creationId="{3FCFB1DE-0B7E-48CC-BA90-B2AB0889F9D6}"/>
          </ac:spMkLst>
        </pc:spChg>
        <pc:spChg chg="add del">
          <ac:chgData name="명훈 정" userId="8553e1c56bd21880" providerId="LiveId" clId="{34A276BE-747C-4FD0-9B21-994E4F626089}" dt="2024-11-14T11:44:12.242" v="3838" actId="26606"/>
          <ac:spMkLst>
            <pc:docMk/>
            <pc:sldMk cId="3525887074" sldId="301"/>
            <ac:spMk id="41" creationId="{665DBBEF-238B-476B-96AB-8AAC3224ECEA}"/>
          </ac:spMkLst>
        </pc:spChg>
        <pc:spChg chg="add del">
          <ac:chgData name="명훈 정" userId="8553e1c56bd21880" providerId="LiveId" clId="{34A276BE-747C-4FD0-9B21-994E4F626089}" dt="2024-11-14T11:44:12.242" v="3838" actId="26606"/>
          <ac:spMkLst>
            <pc:docMk/>
            <pc:sldMk cId="3525887074" sldId="301"/>
            <ac:spMk id="43" creationId="{3FCFB1DE-0B7E-48CC-BA90-B2AB0889F9D6}"/>
          </ac:spMkLst>
        </pc:spChg>
        <pc:spChg chg="add del">
          <ac:chgData name="명훈 정" userId="8553e1c56bd21880" providerId="LiveId" clId="{34A276BE-747C-4FD0-9B21-994E4F626089}" dt="2024-11-14T11:44:58.432" v="3849" actId="26606"/>
          <ac:spMkLst>
            <pc:docMk/>
            <pc:sldMk cId="3525887074" sldId="301"/>
            <ac:spMk id="45" creationId="{0549372C-0458-4141-B7F6-01A81E2A7F57}"/>
          </ac:spMkLst>
        </pc:spChg>
        <pc:spChg chg="add">
          <ac:chgData name="명훈 정" userId="8553e1c56bd21880" providerId="LiveId" clId="{34A276BE-747C-4FD0-9B21-994E4F626089}" dt="2024-11-14T11:44:58.432" v="3849" actId="26606"/>
          <ac:spMkLst>
            <pc:docMk/>
            <pc:sldMk cId="3525887074" sldId="301"/>
            <ac:spMk id="50" creationId="{0549372C-0458-4141-B7F6-01A81E2A7F57}"/>
          </ac:spMkLst>
        </pc:spChg>
        <pc:picChg chg="add del mod">
          <ac:chgData name="명훈 정" userId="8553e1c56bd21880" providerId="LiveId" clId="{34A276BE-747C-4FD0-9B21-994E4F626089}" dt="2024-11-14T11:46:00.496" v="3864" actId="1076"/>
          <ac:picMkLst>
            <pc:docMk/>
            <pc:sldMk cId="3525887074" sldId="301"/>
            <ac:picMk id="3" creationId="{1F233F3C-8693-0CD9-953B-3D0BB06A0BBF}"/>
          </ac:picMkLst>
        </pc:picChg>
      </pc:sldChg>
      <pc:sldChg chg="addSp delSp modSp add mod setBg addAnim delAnim delDesignElem">
        <pc:chgData name="명훈 정" userId="8553e1c56bd21880" providerId="LiveId" clId="{34A276BE-747C-4FD0-9B21-994E4F626089}" dt="2024-11-14T11:51:08.968" v="4111"/>
        <pc:sldMkLst>
          <pc:docMk/>
          <pc:sldMk cId="918919590" sldId="302"/>
        </pc:sldMkLst>
        <pc:spChg chg="mod">
          <ac:chgData name="명훈 정" userId="8553e1c56bd21880" providerId="LiveId" clId="{34A276BE-747C-4FD0-9B21-994E4F626089}" dt="2024-11-14T11:51:08.967" v="4110" actId="26606"/>
          <ac:spMkLst>
            <pc:docMk/>
            <pc:sldMk cId="918919590" sldId="302"/>
            <ac:spMk id="4" creationId="{5B59608A-4709-3232-B5BD-A24EC337C39E}"/>
          </ac:spMkLst>
        </pc:spChg>
        <pc:spChg chg="mod">
          <ac:chgData name="명훈 정" userId="8553e1c56bd21880" providerId="LiveId" clId="{34A276BE-747C-4FD0-9B21-994E4F626089}" dt="2024-11-14T11:51:08.964" v="4109" actId="26606"/>
          <ac:spMkLst>
            <pc:docMk/>
            <pc:sldMk cId="918919590" sldId="302"/>
            <ac:spMk id="5" creationId="{347DF260-2468-2C32-F298-17D48A5C937C}"/>
          </ac:spMkLst>
        </pc:spChg>
        <pc:spChg chg="add del">
          <ac:chgData name="명훈 정" userId="8553e1c56bd21880" providerId="LiveId" clId="{34A276BE-747C-4FD0-9B21-994E4F626089}" dt="2024-11-14T11:51:07.428" v="4106" actId="26606"/>
          <ac:spMkLst>
            <pc:docMk/>
            <pc:sldMk cId="918919590" sldId="302"/>
            <ac:spMk id="7" creationId="{943CAA20-3569-4189-9E48-239A229A86CA}"/>
          </ac:spMkLst>
        </pc:spChg>
        <pc:spChg chg="add del">
          <ac:chgData name="명훈 정" userId="8553e1c56bd21880" providerId="LiveId" clId="{34A276BE-747C-4FD0-9B21-994E4F626089}" dt="2024-11-14T11:51:07.428" v="4106" actId="26606"/>
          <ac:spMkLst>
            <pc:docMk/>
            <pc:sldMk cId="918919590" sldId="302"/>
            <ac:spMk id="8" creationId="{DA542B6D-E775-4832-91DC-2D20F857813A}"/>
          </ac:spMkLst>
        </pc:spChg>
        <pc:spChg chg="del">
          <ac:chgData name="명훈 정" userId="8553e1c56bd21880" providerId="LiveId" clId="{34A276BE-747C-4FD0-9B21-994E4F626089}" dt="2024-11-14T11:50:53.499" v="4091"/>
          <ac:spMkLst>
            <pc:docMk/>
            <pc:sldMk cId="918919590" sldId="302"/>
            <ac:spMk id="10" creationId="{2C88853B-92C6-ED9A-5BE3-45E7C2A081C9}"/>
          </ac:spMkLst>
        </pc:spChg>
        <pc:spChg chg="add del">
          <ac:chgData name="명훈 정" userId="8553e1c56bd21880" providerId="LiveId" clId="{34A276BE-747C-4FD0-9B21-994E4F626089}" dt="2024-11-14T11:51:08.964" v="4109" actId="26606"/>
          <ac:spMkLst>
            <pc:docMk/>
            <pc:sldMk cId="918919590" sldId="302"/>
            <ac:spMk id="11" creationId="{4D24BFD5-D814-402B-B6C4-EEF6AE14B0F2}"/>
          </ac:spMkLst>
        </pc:spChg>
        <pc:spChg chg="del">
          <ac:chgData name="명훈 정" userId="8553e1c56bd21880" providerId="LiveId" clId="{34A276BE-747C-4FD0-9B21-994E4F626089}" dt="2024-11-14T11:50:53.499" v="4091"/>
          <ac:spMkLst>
            <pc:docMk/>
            <pc:sldMk cId="918919590" sldId="302"/>
            <ac:spMk id="12" creationId="{76410600-7E66-AF2B-AA4C-4F0029FB0DF1}"/>
          </ac:spMkLst>
        </pc:spChg>
        <pc:spChg chg="add del">
          <ac:chgData name="명훈 정" userId="8553e1c56bd21880" providerId="LiveId" clId="{34A276BE-747C-4FD0-9B21-994E4F626089}" dt="2024-11-14T11:51:08.964" v="4109" actId="26606"/>
          <ac:spMkLst>
            <pc:docMk/>
            <pc:sldMk cId="918919590" sldId="302"/>
            <ac:spMk id="13" creationId="{36FED7E8-9A97-475F-9FA4-113410D4433B}"/>
          </ac:spMkLst>
        </pc:spChg>
        <pc:spChg chg="add del">
          <ac:chgData name="명훈 정" userId="8553e1c56bd21880" providerId="LiveId" clId="{34A276BE-747C-4FD0-9B21-994E4F626089}" dt="2024-11-14T11:51:08.964" v="4109" actId="26606"/>
          <ac:spMkLst>
            <pc:docMk/>
            <pc:sldMk cId="918919590" sldId="302"/>
            <ac:spMk id="14" creationId="{2A39B854-4B6C-4F7F-A602-6F97770CED70}"/>
          </ac:spMkLst>
        </pc:spChg>
        <pc:spChg chg="add">
          <ac:chgData name="명훈 정" userId="8553e1c56bd21880" providerId="LiveId" clId="{34A276BE-747C-4FD0-9B21-994E4F626089}" dt="2024-11-14T11:51:08.967" v="4110" actId="26606"/>
          <ac:spMkLst>
            <pc:docMk/>
            <pc:sldMk cId="918919590" sldId="302"/>
            <ac:spMk id="16" creationId="{943CAA20-3569-4189-9E48-239A229A86CA}"/>
          </ac:spMkLst>
        </pc:spChg>
        <pc:spChg chg="add">
          <ac:chgData name="명훈 정" userId="8553e1c56bd21880" providerId="LiveId" clId="{34A276BE-747C-4FD0-9B21-994E4F626089}" dt="2024-11-14T11:51:08.967" v="4110" actId="26606"/>
          <ac:spMkLst>
            <pc:docMk/>
            <pc:sldMk cId="918919590" sldId="302"/>
            <ac:spMk id="17" creationId="{DA542B6D-E775-4832-91DC-2D20F857813A}"/>
          </ac:spMkLst>
        </pc:spChg>
      </pc:sldChg>
      <pc:sldChg chg="addSp delSp modSp add mod setBg modAnim delDesignElem">
        <pc:chgData name="명훈 정" userId="8553e1c56bd21880" providerId="LiveId" clId="{34A276BE-747C-4FD0-9B21-994E4F626089}" dt="2024-11-14T11:55:25.469" v="4261" actId="26606"/>
        <pc:sldMkLst>
          <pc:docMk/>
          <pc:sldMk cId="730513076" sldId="303"/>
        </pc:sldMkLst>
        <pc:spChg chg="mod">
          <ac:chgData name="명훈 정" userId="8553e1c56bd21880" providerId="LiveId" clId="{34A276BE-747C-4FD0-9B21-994E4F626089}" dt="2024-11-14T11:55:22.815" v="4260" actId="20577"/>
          <ac:spMkLst>
            <pc:docMk/>
            <pc:sldMk cId="730513076" sldId="303"/>
            <ac:spMk id="4" creationId="{BF1DC8E4-E286-572C-6CBD-966A3415F225}"/>
          </ac:spMkLst>
        </pc:spChg>
        <pc:spChg chg="add">
          <ac:chgData name="명훈 정" userId="8553e1c56bd21880" providerId="LiveId" clId="{34A276BE-747C-4FD0-9B21-994E4F626089}" dt="2024-11-14T11:55:25.469" v="4261" actId="26606"/>
          <ac:spMkLst>
            <pc:docMk/>
            <pc:sldMk cId="730513076" sldId="303"/>
            <ac:spMk id="10" creationId="{943CAA20-3569-4189-9E48-239A229A86CA}"/>
          </ac:spMkLst>
        </pc:spChg>
        <pc:spChg chg="add">
          <ac:chgData name="명훈 정" userId="8553e1c56bd21880" providerId="LiveId" clId="{34A276BE-747C-4FD0-9B21-994E4F626089}" dt="2024-11-14T11:55:25.469" v="4261" actId="26606"/>
          <ac:spMkLst>
            <pc:docMk/>
            <pc:sldMk cId="730513076" sldId="303"/>
            <ac:spMk id="12" creationId="{DA542B6D-E775-4832-91DC-2D20F857813A}"/>
          </ac:spMkLst>
        </pc:spChg>
        <pc:spChg chg="del">
          <ac:chgData name="명훈 정" userId="8553e1c56bd21880" providerId="LiveId" clId="{34A276BE-747C-4FD0-9B21-994E4F626089}" dt="2024-11-14T11:55:14.356" v="4217"/>
          <ac:spMkLst>
            <pc:docMk/>
            <pc:sldMk cId="730513076" sldId="303"/>
            <ac:spMk id="16" creationId="{099FDFA7-38AB-D2A4-744D-CAB6196B3901}"/>
          </ac:spMkLst>
        </pc:spChg>
        <pc:spChg chg="del">
          <ac:chgData name="명훈 정" userId="8553e1c56bd21880" providerId="LiveId" clId="{34A276BE-747C-4FD0-9B21-994E4F626089}" dt="2024-11-14T11:55:14.356" v="4217"/>
          <ac:spMkLst>
            <pc:docMk/>
            <pc:sldMk cId="730513076" sldId="303"/>
            <ac:spMk id="17" creationId="{03CB84C2-9DE5-3AC2-B53E-6E10A0FB06D7}"/>
          </ac:spMkLst>
        </pc:spChg>
      </pc:sldChg>
      <pc:sldChg chg="addSp delSp modSp new mod setBg">
        <pc:chgData name="명훈 정" userId="8553e1c56bd21880" providerId="LiveId" clId="{34A276BE-747C-4FD0-9B21-994E4F626089}" dt="2024-11-15T01:27:33.748" v="4382" actId="27614"/>
        <pc:sldMkLst>
          <pc:docMk/>
          <pc:sldMk cId="505195480" sldId="304"/>
        </pc:sldMkLst>
        <pc:spChg chg="add del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2" creationId="{0DCE3476-4A31-ED8B-5461-ABB05FFF92DD}"/>
          </ac:spMkLst>
        </pc:spChg>
        <pc:spChg chg="add del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3" creationId="{1FB0263A-1075-E5B9-04BA-26E3B744CB2E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10" creationId="{F3060C83-F051-4F0E-ABAD-AA0DFC48B218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12" creationId="{83C98ABE-055B-441F-B07E-44F97F083C39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14" creationId="{29FDB030-9B49-4CED-8CCD-4D99382388AC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16" creationId="{3783CA14-24A1-485C-8B30-D6A5D87987AD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18" creationId="{9A97C86A-04D6-40F7-AE84-31AB43E6A846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20" creationId="{FF9F2414-84E8-453E-B1F3-389FDE8192D9}"/>
          </ac:spMkLst>
        </pc:spChg>
        <pc:spChg chg="add">
          <ac:chgData name="명훈 정" userId="8553e1c56bd21880" providerId="LiveId" clId="{34A276BE-747C-4FD0-9B21-994E4F626089}" dt="2024-11-15T01:27:30.986" v="4381" actId="26606"/>
          <ac:spMkLst>
            <pc:docMk/>
            <pc:sldMk cId="505195480" sldId="304"/>
            <ac:spMk id="22" creationId="{3ECA69A1-7536-43AC-85EF-C7106179F5ED}"/>
          </ac:spMkLst>
        </pc:spChg>
        <pc:picChg chg="add mod">
          <ac:chgData name="명훈 정" userId="8553e1c56bd21880" providerId="LiveId" clId="{34A276BE-747C-4FD0-9B21-994E4F626089}" dt="2024-11-15T01:27:33.748" v="4382" actId="27614"/>
          <ac:picMkLst>
            <pc:docMk/>
            <pc:sldMk cId="505195480" sldId="304"/>
            <ac:picMk id="5" creationId="{3F86B37B-498E-E844-2231-2B535BF88B04}"/>
          </ac:picMkLst>
        </pc:picChg>
      </pc:sldChg>
      <pc:sldChg chg="addSp delSp modSp new mod setBg modNotesTx">
        <pc:chgData name="명훈 정" userId="8553e1c56bd21880" providerId="LiveId" clId="{34A276BE-747C-4FD0-9B21-994E4F626089}" dt="2024-11-15T02:02:50.572" v="5165" actId="5793"/>
        <pc:sldMkLst>
          <pc:docMk/>
          <pc:sldMk cId="2845113577" sldId="305"/>
        </pc:sldMkLst>
        <pc:spChg chg="del">
          <ac:chgData name="명훈 정" userId="8553e1c56bd21880" providerId="LiveId" clId="{34A276BE-747C-4FD0-9B21-994E4F626089}" dt="2024-11-15T01:53:16.076" v="4969" actId="26606"/>
          <ac:spMkLst>
            <pc:docMk/>
            <pc:sldMk cId="2845113577" sldId="305"/>
            <ac:spMk id="2" creationId="{258C16E5-DE8E-E8BD-4043-1C8B3DC89EBC}"/>
          </ac:spMkLst>
        </pc:spChg>
        <pc:spChg chg="del">
          <ac:chgData name="명훈 정" userId="8553e1c56bd21880" providerId="LiveId" clId="{34A276BE-747C-4FD0-9B21-994E4F626089}" dt="2024-11-15T01:53:16.076" v="4969" actId="26606"/>
          <ac:spMkLst>
            <pc:docMk/>
            <pc:sldMk cId="2845113577" sldId="305"/>
            <ac:spMk id="3" creationId="{5FE342BC-CD06-D135-EB2D-DFDDCD94F8A3}"/>
          </ac:spMkLst>
        </pc:spChg>
        <pc:picChg chg="add mod">
          <ac:chgData name="명훈 정" userId="8553e1c56bd21880" providerId="LiveId" clId="{34A276BE-747C-4FD0-9B21-994E4F626089}" dt="2024-11-15T01:53:17.714" v="4971" actId="962"/>
          <ac:picMkLst>
            <pc:docMk/>
            <pc:sldMk cId="2845113577" sldId="305"/>
            <ac:picMk id="1026" creationId="{374E8118-7CB2-8091-638E-3204BF13C38A}"/>
          </ac:picMkLst>
        </pc:picChg>
      </pc:sldChg>
      <pc:sldChg chg="modSp new mod modNotesTx">
        <pc:chgData name="명훈 정" userId="8553e1c56bd21880" providerId="LiveId" clId="{34A276BE-747C-4FD0-9B21-994E4F626089}" dt="2024-11-15T10:19:32.027" v="7674" actId="20577"/>
        <pc:sldMkLst>
          <pc:docMk/>
          <pc:sldMk cId="3264316938" sldId="306"/>
        </pc:sldMkLst>
        <pc:spChg chg="mod">
          <ac:chgData name="명훈 정" userId="8553e1c56bd21880" providerId="LiveId" clId="{34A276BE-747C-4FD0-9B21-994E4F626089}" dt="2024-11-15T10:19:32.027" v="7674" actId="20577"/>
          <ac:spMkLst>
            <pc:docMk/>
            <pc:sldMk cId="3264316938" sldId="306"/>
            <ac:spMk id="2" creationId="{72C106B9-73E6-2D6C-ECB4-A6A414E4A49E}"/>
          </ac:spMkLst>
        </pc:spChg>
        <pc:spChg chg="mod">
          <ac:chgData name="명훈 정" userId="8553e1c56bd21880" providerId="LiveId" clId="{34A276BE-747C-4FD0-9B21-994E4F626089}" dt="2024-11-15T01:54:59.153" v="4975"/>
          <ac:spMkLst>
            <pc:docMk/>
            <pc:sldMk cId="3264316938" sldId="306"/>
            <ac:spMk id="3" creationId="{6E2C68E6-1E2C-A5EE-540E-B87B4BC2576B}"/>
          </ac:spMkLst>
        </pc:spChg>
      </pc:sldChg>
      <pc:sldChg chg="addSp delSp modSp new mod ord setBg">
        <pc:chgData name="명훈 정" userId="8553e1c56bd21880" providerId="LiveId" clId="{34A276BE-747C-4FD0-9B21-994E4F626089}" dt="2024-11-15T01:58:38.561" v="4982"/>
        <pc:sldMkLst>
          <pc:docMk/>
          <pc:sldMk cId="4038730241" sldId="307"/>
        </pc:sldMkLst>
        <pc:spChg chg="del">
          <ac:chgData name="명훈 정" userId="8553e1c56bd21880" providerId="LiveId" clId="{34A276BE-747C-4FD0-9B21-994E4F626089}" dt="2024-11-15T01:57:53.943" v="4977" actId="26606"/>
          <ac:spMkLst>
            <pc:docMk/>
            <pc:sldMk cId="4038730241" sldId="307"/>
            <ac:spMk id="2" creationId="{62FD55C0-6A97-0B9D-988C-1810E974D150}"/>
          </ac:spMkLst>
        </pc:spChg>
        <pc:spChg chg="del">
          <ac:chgData name="명훈 정" userId="8553e1c56bd21880" providerId="LiveId" clId="{34A276BE-747C-4FD0-9B21-994E4F626089}" dt="2024-11-15T01:57:53.943" v="4977" actId="26606"/>
          <ac:spMkLst>
            <pc:docMk/>
            <pc:sldMk cId="4038730241" sldId="307"/>
            <ac:spMk id="3" creationId="{EAFAEF85-00CE-A278-C133-63B97D909937}"/>
          </ac:spMkLst>
        </pc:spChg>
        <pc:picChg chg="add mod">
          <ac:chgData name="명훈 정" userId="8553e1c56bd21880" providerId="LiveId" clId="{34A276BE-747C-4FD0-9B21-994E4F626089}" dt="2024-11-15T01:57:57.768" v="4978" actId="27614"/>
          <ac:picMkLst>
            <pc:docMk/>
            <pc:sldMk cId="4038730241" sldId="307"/>
            <ac:picMk id="5" creationId="{A30DF32B-0C4C-7CB9-F5F9-CBC8FF45F086}"/>
          </ac:picMkLst>
        </pc:picChg>
      </pc:sldChg>
      <pc:sldChg chg="addSp delSp modSp add mod setBg modAnim delDesignElem">
        <pc:chgData name="명훈 정" userId="8553e1c56bd21880" providerId="LiveId" clId="{34A276BE-747C-4FD0-9B21-994E4F626089}" dt="2024-11-15T10:19:16.076" v="7653" actId="20577"/>
        <pc:sldMkLst>
          <pc:docMk/>
          <pc:sldMk cId="3674225250" sldId="308"/>
        </pc:sldMkLst>
        <pc:spChg chg="mod">
          <ac:chgData name="명훈 정" userId="8553e1c56bd21880" providerId="LiveId" clId="{34A276BE-747C-4FD0-9B21-994E4F626089}" dt="2024-11-15T10:19:16.076" v="7653" actId="20577"/>
          <ac:spMkLst>
            <pc:docMk/>
            <pc:sldMk cId="3674225250" sldId="308"/>
            <ac:spMk id="4" creationId="{94F5D15F-B11B-474C-EB37-BE6F6452ECCC}"/>
          </ac:spMkLst>
        </pc:spChg>
        <pc:spChg chg="add">
          <ac:chgData name="명훈 정" userId="8553e1c56bd21880" providerId="LiveId" clId="{34A276BE-747C-4FD0-9B21-994E4F626089}" dt="2024-11-15T01:53:02.680" v="4967" actId="26606"/>
          <ac:spMkLst>
            <pc:docMk/>
            <pc:sldMk cId="3674225250" sldId="308"/>
            <ac:spMk id="7" creationId="{943CAA20-3569-4189-9E48-239A229A86CA}"/>
          </ac:spMkLst>
        </pc:spChg>
        <pc:spChg chg="add">
          <ac:chgData name="명훈 정" userId="8553e1c56bd21880" providerId="LiveId" clId="{34A276BE-747C-4FD0-9B21-994E4F626089}" dt="2024-11-15T01:53:02.680" v="4967" actId="26606"/>
          <ac:spMkLst>
            <pc:docMk/>
            <pc:sldMk cId="3674225250" sldId="308"/>
            <ac:spMk id="8" creationId="{DA542B6D-E775-4832-91DC-2D20F857813A}"/>
          </ac:spMkLst>
        </pc:spChg>
        <pc:spChg chg="del">
          <ac:chgData name="명훈 정" userId="8553e1c56bd21880" providerId="LiveId" clId="{34A276BE-747C-4FD0-9B21-994E4F626089}" dt="2024-11-15T01:52:47.107" v="4934"/>
          <ac:spMkLst>
            <pc:docMk/>
            <pc:sldMk cId="3674225250" sldId="308"/>
            <ac:spMk id="10" creationId="{2D2FE064-946A-B44F-64C2-C761F95AA07C}"/>
          </ac:spMkLst>
        </pc:spChg>
        <pc:spChg chg="del">
          <ac:chgData name="명훈 정" userId="8553e1c56bd21880" providerId="LiveId" clId="{34A276BE-747C-4FD0-9B21-994E4F626089}" dt="2024-11-15T01:52:47.107" v="4934"/>
          <ac:spMkLst>
            <pc:docMk/>
            <pc:sldMk cId="3674225250" sldId="308"/>
            <ac:spMk id="12" creationId="{22B43231-F742-A71A-F4DC-89100DC23AF2}"/>
          </ac:spMkLst>
        </pc:spChg>
      </pc:sldChg>
      <pc:sldChg chg="new del">
        <pc:chgData name="명훈 정" userId="8553e1c56bd21880" providerId="LiveId" clId="{34A276BE-747C-4FD0-9B21-994E4F626089}" dt="2024-11-15T02:01:27.355" v="4987" actId="47"/>
        <pc:sldMkLst>
          <pc:docMk/>
          <pc:sldMk cId="1123461515" sldId="309"/>
        </pc:sldMkLst>
      </pc:sldChg>
      <pc:sldChg chg="addSp delSp modSp new mod setBg modNotesTx">
        <pc:chgData name="명훈 정" userId="8553e1c56bd21880" providerId="LiveId" clId="{34A276BE-747C-4FD0-9B21-994E4F626089}" dt="2024-11-15T02:14:44.550" v="5955" actId="20577"/>
        <pc:sldMkLst>
          <pc:docMk/>
          <pc:sldMk cId="2274057365" sldId="310"/>
        </pc:sldMkLst>
        <pc:spChg chg="del">
          <ac:chgData name="명훈 정" userId="8553e1c56bd21880" providerId="LiveId" clId="{34A276BE-747C-4FD0-9B21-994E4F626089}" dt="2024-11-15T02:01:20.847" v="4986" actId="26606"/>
          <ac:spMkLst>
            <pc:docMk/>
            <pc:sldMk cId="2274057365" sldId="310"/>
            <ac:spMk id="2" creationId="{F1EDFF06-93D0-D031-CB42-546B50CA5924}"/>
          </ac:spMkLst>
        </pc:spChg>
        <pc:spChg chg="del">
          <ac:chgData name="명훈 정" userId="8553e1c56bd21880" providerId="LiveId" clId="{34A276BE-747C-4FD0-9B21-994E4F626089}" dt="2024-11-15T02:01:20.847" v="4986" actId="26606"/>
          <ac:spMkLst>
            <pc:docMk/>
            <pc:sldMk cId="2274057365" sldId="310"/>
            <ac:spMk id="3" creationId="{CB2E3CBC-B5A7-8999-C715-F503CC86D22E}"/>
          </ac:spMkLst>
        </pc:spChg>
        <pc:spChg chg="add mod">
          <ac:chgData name="명훈 정" userId="8553e1c56bd21880" providerId="LiveId" clId="{34A276BE-747C-4FD0-9B21-994E4F626089}" dt="2024-11-15T02:09:02.632" v="5515" actId="26606"/>
          <ac:spMkLst>
            <pc:docMk/>
            <pc:sldMk cId="2274057365" sldId="310"/>
            <ac:spMk id="4" creationId="{F1278A8B-8DA4-82A9-F9DC-E96EA4A1E03C}"/>
          </ac:spMkLst>
        </pc:spChg>
        <pc:spChg chg="add del">
          <ac:chgData name="명훈 정" userId="8553e1c56bd21880" providerId="LiveId" clId="{34A276BE-747C-4FD0-9B21-994E4F626089}" dt="2024-11-15T02:09:02.632" v="5515" actId="26606"/>
          <ac:spMkLst>
            <pc:docMk/>
            <pc:sldMk cId="2274057365" sldId="310"/>
            <ac:spMk id="2055" creationId="{2B97F24A-32CE-4C1C-A50D-3016B394DCFB}"/>
          </ac:spMkLst>
        </pc:spChg>
        <pc:spChg chg="add del">
          <ac:chgData name="명훈 정" userId="8553e1c56bd21880" providerId="LiveId" clId="{34A276BE-747C-4FD0-9B21-994E4F626089}" dt="2024-11-15T02:09:02.632" v="5515" actId="26606"/>
          <ac:spMkLst>
            <pc:docMk/>
            <pc:sldMk cId="2274057365" sldId="310"/>
            <ac:spMk id="2057" creationId="{CD8B4F24-440B-49E9-B85D-733523DC064B}"/>
          </ac:spMkLst>
        </pc:spChg>
        <pc:spChg chg="add">
          <ac:chgData name="명훈 정" userId="8553e1c56bd21880" providerId="LiveId" clId="{34A276BE-747C-4FD0-9B21-994E4F626089}" dt="2024-11-15T02:09:02.632" v="5515" actId="26606"/>
          <ac:spMkLst>
            <pc:docMk/>
            <pc:sldMk cId="2274057365" sldId="310"/>
            <ac:spMk id="2062" creationId="{1A95671B-3CC6-4792-9114-B74FAEA224E6}"/>
          </ac:spMkLst>
        </pc:spChg>
        <pc:picChg chg="add mod ord">
          <ac:chgData name="명훈 정" userId="8553e1c56bd21880" providerId="LiveId" clId="{34A276BE-747C-4FD0-9B21-994E4F626089}" dt="2024-11-15T02:09:02.632" v="5515" actId="26606"/>
          <ac:picMkLst>
            <pc:docMk/>
            <pc:sldMk cId="2274057365" sldId="310"/>
            <ac:picMk id="2050" creationId="{E96D9C77-A09E-AB69-3397-10E2DE00AF15}"/>
          </ac:picMkLst>
        </pc:picChg>
      </pc:sldChg>
      <pc:sldChg chg="addSp delSp modSp add mod setBg modAnim delDesignElem">
        <pc:chgData name="명훈 정" userId="8553e1c56bd21880" providerId="LiveId" clId="{34A276BE-747C-4FD0-9B21-994E4F626089}" dt="2024-11-15T02:01:56.332" v="5039" actId="20577"/>
        <pc:sldMkLst>
          <pc:docMk/>
          <pc:sldMk cId="2084230007" sldId="311"/>
        </pc:sldMkLst>
        <pc:spChg chg="mod">
          <ac:chgData name="명훈 정" userId="8553e1c56bd21880" providerId="LiveId" clId="{34A276BE-747C-4FD0-9B21-994E4F626089}" dt="2024-11-15T02:01:56.332" v="5039" actId="20577"/>
          <ac:spMkLst>
            <pc:docMk/>
            <pc:sldMk cId="2084230007" sldId="311"/>
            <ac:spMk id="4" creationId="{7CA22702-F927-55AC-0174-2126F93DA165}"/>
          </ac:spMkLst>
        </pc:spChg>
        <pc:spChg chg="del">
          <ac:chgData name="명훈 정" userId="8553e1c56bd21880" providerId="LiveId" clId="{34A276BE-747C-4FD0-9B21-994E4F626089}" dt="2024-11-15T02:01:29.144" v="4989"/>
          <ac:spMkLst>
            <pc:docMk/>
            <pc:sldMk cId="2084230007" sldId="311"/>
            <ac:spMk id="7" creationId="{1D2F5B00-8B05-69E0-A3FD-248DAAE4DBCB}"/>
          </ac:spMkLst>
        </pc:spChg>
        <pc:spChg chg="del">
          <ac:chgData name="명훈 정" userId="8553e1c56bd21880" providerId="LiveId" clId="{34A276BE-747C-4FD0-9B21-994E4F626089}" dt="2024-11-15T02:01:29.144" v="4989"/>
          <ac:spMkLst>
            <pc:docMk/>
            <pc:sldMk cId="2084230007" sldId="311"/>
            <ac:spMk id="8" creationId="{AA1CCA50-9CA8-85B8-2B89-CAA379135DA2}"/>
          </ac:spMkLst>
        </pc:spChg>
        <pc:spChg chg="add">
          <ac:chgData name="명훈 정" userId="8553e1c56bd21880" providerId="LiveId" clId="{34A276BE-747C-4FD0-9B21-994E4F626089}" dt="2024-11-15T02:01:40.082" v="5030" actId="26606"/>
          <ac:spMkLst>
            <pc:docMk/>
            <pc:sldMk cId="2084230007" sldId="311"/>
            <ac:spMk id="10" creationId="{943CAA20-3569-4189-9E48-239A229A86CA}"/>
          </ac:spMkLst>
        </pc:spChg>
        <pc:spChg chg="add">
          <ac:chgData name="명훈 정" userId="8553e1c56bd21880" providerId="LiveId" clId="{34A276BE-747C-4FD0-9B21-994E4F626089}" dt="2024-11-15T02:01:40.082" v="5030" actId="26606"/>
          <ac:spMkLst>
            <pc:docMk/>
            <pc:sldMk cId="2084230007" sldId="311"/>
            <ac:spMk id="12" creationId="{DA542B6D-E775-4832-91DC-2D20F857813A}"/>
          </ac:spMkLst>
        </pc:spChg>
      </pc:sldChg>
      <pc:sldChg chg="addSp delSp modSp new mod setBg modNotesTx">
        <pc:chgData name="명훈 정" userId="8553e1c56bd21880" providerId="LiveId" clId="{34A276BE-747C-4FD0-9B21-994E4F626089}" dt="2024-11-15T02:20:25.638" v="6607" actId="20577"/>
        <pc:sldMkLst>
          <pc:docMk/>
          <pc:sldMk cId="1418279240" sldId="312"/>
        </pc:sldMkLst>
        <pc:spChg chg="del">
          <ac:chgData name="명훈 정" userId="8553e1c56bd21880" providerId="LiveId" clId="{34A276BE-747C-4FD0-9B21-994E4F626089}" dt="2024-11-15T02:02:28.984" v="5042" actId="26606"/>
          <ac:spMkLst>
            <pc:docMk/>
            <pc:sldMk cId="1418279240" sldId="312"/>
            <ac:spMk id="2" creationId="{26701D46-DF9B-E7AD-6EF7-02959B8BE83E}"/>
          </ac:spMkLst>
        </pc:spChg>
        <pc:spChg chg="del">
          <ac:chgData name="명훈 정" userId="8553e1c56bd21880" providerId="LiveId" clId="{34A276BE-747C-4FD0-9B21-994E4F626089}" dt="2024-11-15T02:02:28.984" v="5042" actId="26606"/>
          <ac:spMkLst>
            <pc:docMk/>
            <pc:sldMk cId="1418279240" sldId="312"/>
            <ac:spMk id="3" creationId="{47E5CC49-6E16-4AF5-DB43-DBD58E3367FA}"/>
          </ac:spMkLst>
        </pc:spChg>
        <pc:picChg chg="add mod">
          <ac:chgData name="명훈 정" userId="8553e1c56bd21880" providerId="LiveId" clId="{34A276BE-747C-4FD0-9B21-994E4F626089}" dt="2024-11-15T02:02:28.984" v="5042" actId="26606"/>
          <ac:picMkLst>
            <pc:docMk/>
            <pc:sldMk cId="1418279240" sldId="312"/>
            <ac:picMk id="3074" creationId="{8790E5BF-E894-FC38-F2A5-60AF2D15ADC2}"/>
          </ac:picMkLst>
        </pc:picChg>
      </pc:sldChg>
      <pc:sldChg chg="addSp delSp modSp new mod setBg modNotesTx">
        <pc:chgData name="명훈 정" userId="8553e1c56bd21880" providerId="LiveId" clId="{34A276BE-747C-4FD0-9B21-994E4F626089}" dt="2024-11-15T02:29:29.216" v="6819" actId="20577"/>
        <pc:sldMkLst>
          <pc:docMk/>
          <pc:sldMk cId="477168016" sldId="313"/>
        </pc:sldMkLst>
        <pc:spChg chg="del">
          <ac:chgData name="명훈 정" userId="8553e1c56bd21880" providerId="LiveId" clId="{34A276BE-747C-4FD0-9B21-994E4F626089}" dt="2024-11-15T02:07:12.733" v="5414" actId="26606"/>
          <ac:spMkLst>
            <pc:docMk/>
            <pc:sldMk cId="477168016" sldId="313"/>
            <ac:spMk id="2" creationId="{DF1BE258-C7DE-5BE7-4CF1-67DC313A7195}"/>
          </ac:spMkLst>
        </pc:spChg>
        <pc:spChg chg="del">
          <ac:chgData name="명훈 정" userId="8553e1c56bd21880" providerId="LiveId" clId="{34A276BE-747C-4FD0-9B21-994E4F626089}" dt="2024-11-15T02:07:12.733" v="5414" actId="26606"/>
          <ac:spMkLst>
            <pc:docMk/>
            <pc:sldMk cId="477168016" sldId="313"/>
            <ac:spMk id="3" creationId="{C5EF1B84-7F8B-E3BF-D17C-73B93DE1459F}"/>
          </ac:spMkLst>
        </pc:spChg>
        <pc:spChg chg="add">
          <ac:chgData name="명훈 정" userId="8553e1c56bd21880" providerId="LiveId" clId="{34A276BE-747C-4FD0-9B21-994E4F626089}" dt="2024-11-15T02:15:34.921" v="6094"/>
          <ac:spMkLst>
            <pc:docMk/>
            <pc:sldMk cId="477168016" sldId="313"/>
            <ac:spMk id="4" creationId="{BB120554-80DA-4531-7587-32B381445F1A}"/>
          </ac:spMkLst>
        </pc:spChg>
        <pc:spChg chg="add mod">
          <ac:chgData name="명훈 정" userId="8553e1c56bd21880" providerId="LiveId" clId="{34A276BE-747C-4FD0-9B21-994E4F626089}" dt="2024-11-15T02:08:39.941" v="5513" actId="26606"/>
          <ac:spMkLst>
            <pc:docMk/>
            <pc:sldMk cId="477168016" sldId="313"/>
            <ac:spMk id="4102" creationId="{4266963F-627B-0700-3AA4-CEC367C1B29D}"/>
          </ac:spMkLst>
        </pc:spChg>
        <pc:spChg chg="add del">
          <ac:chgData name="명훈 정" userId="8553e1c56bd21880" providerId="LiveId" clId="{34A276BE-747C-4FD0-9B21-994E4F626089}" dt="2024-11-15T02:08:24.033" v="5511" actId="26606"/>
          <ac:spMkLst>
            <pc:docMk/>
            <pc:sldMk cId="477168016" sldId="313"/>
            <ac:spMk id="4105" creationId="{2B97F24A-32CE-4C1C-A50D-3016B394DCFB}"/>
          </ac:spMkLst>
        </pc:spChg>
        <pc:spChg chg="add del">
          <ac:chgData name="명훈 정" userId="8553e1c56bd21880" providerId="LiveId" clId="{34A276BE-747C-4FD0-9B21-994E4F626089}" dt="2024-11-15T02:08:24.033" v="5511" actId="26606"/>
          <ac:spMkLst>
            <pc:docMk/>
            <pc:sldMk cId="477168016" sldId="313"/>
            <ac:spMk id="4107" creationId="{CD8B4F24-440B-49E9-B85D-733523DC064B}"/>
          </ac:spMkLst>
        </pc:spChg>
        <pc:spChg chg="add del">
          <ac:chgData name="명훈 정" userId="8553e1c56bd21880" providerId="LiveId" clId="{34A276BE-747C-4FD0-9B21-994E4F626089}" dt="2024-11-15T02:08:24.029" v="5510" actId="26606"/>
          <ac:spMkLst>
            <pc:docMk/>
            <pc:sldMk cId="477168016" sldId="313"/>
            <ac:spMk id="4112" creationId="{2550BE34-C2B8-49B8-8519-67A8CAD51AE9}"/>
          </ac:spMkLst>
        </pc:spChg>
        <pc:spChg chg="add del">
          <ac:chgData name="명훈 정" userId="8553e1c56bd21880" providerId="LiveId" clId="{34A276BE-747C-4FD0-9B21-994E4F626089}" dt="2024-11-15T02:08:24.029" v="5510" actId="26606"/>
          <ac:spMkLst>
            <pc:docMk/>
            <pc:sldMk cId="477168016" sldId="313"/>
            <ac:spMk id="4114" creationId="{A7457DD9-5A45-400A-AB4B-4B4EDECA25F1}"/>
          </ac:spMkLst>
        </pc:spChg>
        <pc:spChg chg="add del">
          <ac:chgData name="명훈 정" userId="8553e1c56bd21880" providerId="LiveId" clId="{34A276BE-747C-4FD0-9B21-994E4F626089}" dt="2024-11-15T02:08:24.029" v="5510" actId="26606"/>
          <ac:spMkLst>
            <pc:docMk/>
            <pc:sldMk cId="477168016" sldId="313"/>
            <ac:spMk id="4116" creationId="{441CF7D6-A660-431A-B0BB-140A0D5556B6}"/>
          </ac:spMkLst>
        </pc:spChg>
        <pc:spChg chg="add del">
          <ac:chgData name="명훈 정" userId="8553e1c56bd21880" providerId="LiveId" clId="{34A276BE-747C-4FD0-9B21-994E4F626089}" dt="2024-11-15T02:08:24.029" v="5510" actId="26606"/>
          <ac:spMkLst>
            <pc:docMk/>
            <pc:sldMk cId="477168016" sldId="313"/>
            <ac:spMk id="4118" creationId="{0570A85B-3810-4F95-97B0-CBF4CCDB381C}"/>
          </ac:spMkLst>
        </pc:spChg>
        <pc:spChg chg="add del">
          <ac:chgData name="명훈 정" userId="8553e1c56bd21880" providerId="LiveId" clId="{34A276BE-747C-4FD0-9B21-994E4F626089}" dt="2024-11-15T02:08:39.944" v="5514" actId="26606"/>
          <ac:spMkLst>
            <pc:docMk/>
            <pc:sldMk cId="477168016" sldId="313"/>
            <ac:spMk id="4120" creationId="{1A95671B-3CC6-4792-9114-B74FAEA224E6}"/>
          </ac:spMkLst>
        </pc:spChg>
        <pc:spChg chg="add del">
          <ac:chgData name="명훈 정" userId="8553e1c56bd21880" providerId="LiveId" clId="{34A276BE-747C-4FD0-9B21-994E4F626089}" dt="2024-11-15T02:08:39.941" v="5513" actId="26606"/>
          <ac:spMkLst>
            <pc:docMk/>
            <pc:sldMk cId="477168016" sldId="313"/>
            <ac:spMk id="4125" creationId="{1A95671B-3CC6-4792-9114-B74FAEA224E6}"/>
          </ac:spMkLst>
        </pc:spChg>
        <pc:spChg chg="add del">
          <ac:chgData name="명훈 정" userId="8553e1c56bd21880" providerId="LiveId" clId="{34A276BE-747C-4FD0-9B21-994E4F626089}" dt="2024-11-15T02:15:50.156" v="6096" actId="26606"/>
          <ac:spMkLst>
            <pc:docMk/>
            <pc:sldMk cId="477168016" sldId="313"/>
            <ac:spMk id="4127" creationId="{1A95671B-3CC6-4792-9114-B74FAEA224E6}"/>
          </ac:spMkLst>
        </pc:spChg>
        <pc:spChg chg="add">
          <ac:chgData name="명훈 정" userId="8553e1c56bd21880" providerId="LiveId" clId="{34A276BE-747C-4FD0-9B21-994E4F626089}" dt="2024-11-15T02:15:50.156" v="6096" actId="26606"/>
          <ac:spMkLst>
            <pc:docMk/>
            <pc:sldMk cId="477168016" sldId="313"/>
            <ac:spMk id="4132" creationId="{1A95671B-3CC6-4792-9114-B74FAEA224E6}"/>
          </ac:spMkLst>
        </pc:spChg>
        <pc:picChg chg="add mod">
          <ac:chgData name="명훈 정" userId="8553e1c56bd21880" providerId="LiveId" clId="{34A276BE-747C-4FD0-9B21-994E4F626089}" dt="2024-11-15T02:15:51.671" v="6098" actId="962"/>
          <ac:picMkLst>
            <pc:docMk/>
            <pc:sldMk cId="477168016" sldId="313"/>
            <ac:picMk id="6" creationId="{03577E2A-204E-E05F-79D9-F64EA90D6226}"/>
          </ac:picMkLst>
        </pc:picChg>
        <pc:picChg chg="add del mod">
          <ac:chgData name="명훈 정" userId="8553e1c56bd21880" providerId="LiveId" clId="{34A276BE-747C-4FD0-9B21-994E4F626089}" dt="2024-11-15T02:15:12.949" v="6093" actId="478"/>
          <ac:picMkLst>
            <pc:docMk/>
            <pc:sldMk cId="477168016" sldId="313"/>
            <ac:picMk id="4098" creationId="{80172A05-AD0E-6EC0-D5BD-61DEBF3DA9A3}"/>
          </ac:picMkLst>
        </pc:picChg>
      </pc:sldChg>
      <pc:sldChg chg="addSp delSp modSp new mod setBg modNotesTx">
        <pc:chgData name="명훈 정" userId="8553e1c56bd21880" providerId="LiveId" clId="{34A276BE-747C-4FD0-9B21-994E4F626089}" dt="2024-11-15T02:43:21.316" v="7145" actId="20577"/>
        <pc:sldMkLst>
          <pc:docMk/>
          <pc:sldMk cId="3518621017" sldId="314"/>
        </pc:sldMkLst>
        <pc:spChg chg="add del">
          <ac:chgData name="명훈 정" userId="8553e1c56bd21880" providerId="LiveId" clId="{34A276BE-747C-4FD0-9B21-994E4F626089}" dt="2024-11-15T02:33:48.082" v="6823" actId="26606"/>
          <ac:spMkLst>
            <pc:docMk/>
            <pc:sldMk cId="3518621017" sldId="314"/>
            <ac:spMk id="2" creationId="{811A2532-4D7D-6A8B-6478-A15748B7CBD6}"/>
          </ac:spMkLst>
        </pc:spChg>
        <pc:spChg chg="add del">
          <ac:chgData name="명훈 정" userId="8553e1c56bd21880" providerId="LiveId" clId="{34A276BE-747C-4FD0-9B21-994E4F626089}" dt="2024-11-15T02:33:48.082" v="6823" actId="26606"/>
          <ac:spMkLst>
            <pc:docMk/>
            <pc:sldMk cId="3518621017" sldId="314"/>
            <ac:spMk id="3" creationId="{0680269E-2FAC-7613-607E-996CFD9A06B3}"/>
          </ac:spMkLst>
        </pc:spChg>
        <pc:spChg chg="add del">
          <ac:chgData name="명훈 정" userId="8553e1c56bd21880" providerId="LiveId" clId="{34A276BE-747C-4FD0-9B21-994E4F626089}" dt="2024-11-15T02:34:13.163" v="6871" actId="478"/>
          <ac:spMkLst>
            <pc:docMk/>
            <pc:sldMk cId="3518621017" sldId="314"/>
            <ac:spMk id="7" creationId="{811A2532-4D7D-6A8B-6478-A15748B7CBD6}"/>
          </ac:spMkLst>
        </pc:spChg>
        <pc:spChg chg="add mod">
          <ac:chgData name="명훈 정" userId="8553e1c56bd21880" providerId="LiveId" clId="{34A276BE-747C-4FD0-9B21-994E4F626089}" dt="2024-11-15T02:33:58.733" v="6869" actId="20577"/>
          <ac:spMkLst>
            <pc:docMk/>
            <pc:sldMk cId="3518621017" sldId="314"/>
            <ac:spMk id="8" creationId="{0680269E-2FAC-7613-607E-996CFD9A06B3}"/>
          </ac:spMkLst>
        </pc:spChg>
        <pc:spChg chg="add del">
          <ac:chgData name="명훈 정" userId="8553e1c56bd21880" providerId="LiveId" clId="{34A276BE-747C-4FD0-9B21-994E4F626089}" dt="2024-11-15T02:34:08.840" v="6870" actId="26606"/>
          <ac:spMkLst>
            <pc:docMk/>
            <pc:sldMk cId="3518621017" sldId="314"/>
            <ac:spMk id="10" creationId="{1A95671B-3CC6-4792-9114-B74FAEA224E6}"/>
          </ac:spMkLst>
        </pc:spChg>
        <pc:spChg chg="add del">
          <ac:chgData name="명훈 정" userId="8553e1c56bd21880" providerId="LiveId" clId="{34A276BE-747C-4FD0-9B21-994E4F626089}" dt="2024-11-15T02:34:14.710" v="6872" actId="26606"/>
          <ac:spMkLst>
            <pc:docMk/>
            <pc:sldMk cId="3518621017" sldId="314"/>
            <ac:spMk id="15" creationId="{1A95671B-3CC6-4792-9114-B74FAEA224E6}"/>
          </ac:spMkLst>
        </pc:spChg>
        <pc:spChg chg="add">
          <ac:chgData name="명훈 정" userId="8553e1c56bd21880" providerId="LiveId" clId="{34A276BE-747C-4FD0-9B21-994E4F626089}" dt="2024-11-15T02:34:14.710" v="6872" actId="26606"/>
          <ac:spMkLst>
            <pc:docMk/>
            <pc:sldMk cId="3518621017" sldId="314"/>
            <ac:spMk id="20" creationId="{1A95671B-3CC6-4792-9114-B74FAEA224E6}"/>
          </ac:spMkLst>
        </pc:spChg>
        <pc:picChg chg="add mod">
          <ac:chgData name="명훈 정" userId="8553e1c56bd21880" providerId="LiveId" clId="{34A276BE-747C-4FD0-9B21-994E4F626089}" dt="2024-11-15T02:34:17.014" v="6873" actId="27614"/>
          <ac:picMkLst>
            <pc:docMk/>
            <pc:sldMk cId="3518621017" sldId="314"/>
            <ac:picMk id="5" creationId="{CB000F3E-636D-5BEC-A898-6DD3B3C18BAA}"/>
          </ac:picMkLst>
        </pc:picChg>
      </pc:sldChg>
      <pc:sldChg chg="addSp delSp modSp new mod setBg modNotesTx">
        <pc:chgData name="명훈 정" userId="8553e1c56bd21880" providerId="LiveId" clId="{34A276BE-747C-4FD0-9B21-994E4F626089}" dt="2024-11-15T02:46:33.827" v="7626" actId="20577"/>
        <pc:sldMkLst>
          <pc:docMk/>
          <pc:sldMk cId="252609267" sldId="315"/>
        </pc:sldMkLst>
        <pc:spChg chg="del mod">
          <ac:chgData name="명훈 정" userId="8553e1c56bd21880" providerId="LiveId" clId="{34A276BE-747C-4FD0-9B21-994E4F626089}" dt="2024-11-15T02:44:16.520" v="7198" actId="26606"/>
          <ac:spMkLst>
            <pc:docMk/>
            <pc:sldMk cId="252609267" sldId="315"/>
            <ac:spMk id="2" creationId="{664C521A-F39D-E0BF-0859-C23163F9BADE}"/>
          </ac:spMkLst>
        </pc:spChg>
        <pc:spChg chg="del mod">
          <ac:chgData name="명훈 정" userId="8553e1c56bd21880" providerId="LiveId" clId="{34A276BE-747C-4FD0-9B21-994E4F626089}" dt="2024-11-15T02:44:16.520" v="7198" actId="26606"/>
          <ac:spMkLst>
            <pc:docMk/>
            <pc:sldMk cId="252609267" sldId="315"/>
            <ac:spMk id="3" creationId="{20842705-6BB3-9C07-D413-D1246DB879E4}"/>
          </ac:spMkLst>
        </pc:spChg>
        <pc:spChg chg="add del">
          <ac:chgData name="명훈 정" userId="8553e1c56bd21880" providerId="LiveId" clId="{34A276BE-747C-4FD0-9B21-994E4F626089}" dt="2024-11-15T02:44:16.519" v="7197" actId="26606"/>
          <ac:spMkLst>
            <pc:docMk/>
            <pc:sldMk cId="252609267" sldId="315"/>
            <ac:spMk id="5127" creationId="{1A95671B-3CC6-4792-9114-B74FAEA224E6}"/>
          </ac:spMkLst>
        </pc:spChg>
        <pc:picChg chg="add mod">
          <ac:chgData name="명훈 정" userId="8553e1c56bd21880" providerId="LiveId" clId="{34A276BE-747C-4FD0-9B21-994E4F626089}" dt="2024-11-15T02:44:16.520" v="7198" actId="26606"/>
          <ac:picMkLst>
            <pc:docMk/>
            <pc:sldMk cId="252609267" sldId="315"/>
            <ac:picMk id="5122" creationId="{BEA87455-BCFE-DBD8-4059-E62461AE3F7D}"/>
          </ac:picMkLst>
        </pc:picChg>
      </pc:sldChg>
      <pc:sldChg chg="addSp delSp modSp new mod setBg">
        <pc:chgData name="명훈 정" userId="8553e1c56bd21880" providerId="LiveId" clId="{34A276BE-747C-4FD0-9B21-994E4F626089}" dt="2024-11-15T02:48:54.139" v="7629" actId="26606"/>
        <pc:sldMkLst>
          <pc:docMk/>
          <pc:sldMk cId="2230228632" sldId="316"/>
        </pc:sldMkLst>
        <pc:spChg chg="mod">
          <ac:chgData name="명훈 정" userId="8553e1c56bd21880" providerId="LiveId" clId="{34A276BE-747C-4FD0-9B21-994E4F626089}" dt="2024-11-15T02:48:54.139" v="7629" actId="26606"/>
          <ac:spMkLst>
            <pc:docMk/>
            <pc:sldMk cId="2230228632" sldId="316"/>
            <ac:spMk id="2" creationId="{5B8D190D-90CA-840D-D9DC-9244B2915DAA}"/>
          </ac:spMkLst>
        </pc:spChg>
        <pc:spChg chg="mod">
          <ac:chgData name="명훈 정" userId="8553e1c56bd21880" providerId="LiveId" clId="{34A276BE-747C-4FD0-9B21-994E4F626089}" dt="2024-11-15T02:48:54.139" v="7629" actId="26606"/>
          <ac:spMkLst>
            <pc:docMk/>
            <pc:sldMk cId="2230228632" sldId="316"/>
            <ac:spMk id="3" creationId="{7F308E8A-08D8-AD8A-A66A-6F272F179BAA}"/>
          </ac:spMkLst>
        </pc:spChg>
        <pc:spChg chg="add del mod">
          <ac:chgData name="명훈 정" userId="8553e1c56bd21880" providerId="LiveId" clId="{34A276BE-747C-4FD0-9B21-994E4F626089}" dt="2024-11-15T02:48:54.139" v="7629" actId="26606"/>
          <ac:spMkLst>
            <pc:docMk/>
            <pc:sldMk cId="2230228632" sldId="316"/>
            <ac:spMk id="5" creationId="{CEF1EA62-0B28-A066-B228-04226BF06F04}"/>
          </ac:spMkLst>
        </pc:spChg>
        <pc:spChg chg="add">
          <ac:chgData name="명훈 정" userId="8553e1c56bd21880" providerId="LiveId" clId="{34A276BE-747C-4FD0-9B21-994E4F626089}" dt="2024-11-15T02:48:54.139" v="7629" actId="26606"/>
          <ac:spMkLst>
            <pc:docMk/>
            <pc:sldMk cId="2230228632" sldId="316"/>
            <ac:spMk id="10" creationId="{100EDD19-6802-4EC3-95CE-CFFAB042CFD6}"/>
          </ac:spMkLst>
        </pc:spChg>
        <pc:spChg chg="add">
          <ac:chgData name="명훈 정" userId="8553e1c56bd21880" providerId="LiveId" clId="{34A276BE-747C-4FD0-9B21-994E4F626089}" dt="2024-11-15T02:48:54.139" v="7629" actId="26606"/>
          <ac:spMkLst>
            <pc:docMk/>
            <pc:sldMk cId="2230228632" sldId="316"/>
            <ac:spMk id="12" creationId="{DB17E863-922E-4C26-BD64-E8FD41D2866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FA369-FA2C-4106-BE93-EB71A3A993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708FD0-D53E-4CD7-B408-C2F5B6CAAF71}">
      <dgm:prSet/>
      <dgm:spPr/>
      <dgm:t>
        <a:bodyPr/>
        <a:lstStyle/>
        <a:p>
          <a:r>
            <a:rPr lang="ko-KR" altLang="en-US" dirty="0"/>
            <a:t>이미지 데이터</a:t>
          </a:r>
          <a:r>
            <a:rPr lang="en-US" altLang="ko-KR" dirty="0"/>
            <a:t>?</a:t>
          </a:r>
          <a:r>
            <a:rPr lang="ko-KR" dirty="0"/>
            <a:t> </a:t>
          </a:r>
          <a:endParaRPr lang="en-US" dirty="0"/>
        </a:p>
      </dgm:t>
    </dgm:pt>
    <dgm:pt modelId="{92768AE2-F8A7-4AC3-AF43-D4ECD4B2EB2C}" type="parTrans" cxnId="{E9964B89-18F7-479C-8504-3BD99C953BD4}">
      <dgm:prSet/>
      <dgm:spPr/>
      <dgm:t>
        <a:bodyPr/>
        <a:lstStyle/>
        <a:p>
          <a:endParaRPr lang="en-US"/>
        </a:p>
      </dgm:t>
    </dgm:pt>
    <dgm:pt modelId="{AD6C1F45-5458-4A0E-9A9E-E7C6BDBC1A9C}" type="sibTrans" cxnId="{E9964B89-18F7-479C-8504-3BD99C953BD4}">
      <dgm:prSet/>
      <dgm:spPr/>
      <dgm:t>
        <a:bodyPr/>
        <a:lstStyle/>
        <a:p>
          <a:endParaRPr lang="en-US"/>
        </a:p>
      </dgm:t>
    </dgm:pt>
    <dgm:pt modelId="{F953C3CF-EF69-41AD-B839-56852E8A7C63}">
      <dgm:prSet/>
      <dgm:spPr/>
      <dgm:t>
        <a:bodyPr/>
        <a:lstStyle/>
        <a:p>
          <a:r>
            <a:rPr lang="en-US" dirty="0"/>
            <a:t>CNN</a:t>
          </a:r>
        </a:p>
      </dgm:t>
    </dgm:pt>
    <dgm:pt modelId="{39186496-6123-4202-813E-F9C32B5596D3}" type="parTrans" cxnId="{F2EC5D73-264F-4336-807A-7D32ACF02B32}">
      <dgm:prSet/>
      <dgm:spPr/>
      <dgm:t>
        <a:bodyPr/>
        <a:lstStyle/>
        <a:p>
          <a:endParaRPr lang="en-US"/>
        </a:p>
      </dgm:t>
    </dgm:pt>
    <dgm:pt modelId="{34096A8B-6929-4C44-A382-2966B04A68EB}" type="sibTrans" cxnId="{F2EC5D73-264F-4336-807A-7D32ACF02B32}">
      <dgm:prSet/>
      <dgm:spPr/>
      <dgm:t>
        <a:bodyPr/>
        <a:lstStyle/>
        <a:p>
          <a:endParaRPr lang="en-US"/>
        </a:p>
      </dgm:t>
    </dgm:pt>
    <dgm:pt modelId="{0AD867AE-C365-4E7A-ADB1-C6FA6585F6AE}">
      <dgm:prSet/>
      <dgm:spPr/>
      <dgm:t>
        <a:bodyPr/>
        <a:lstStyle/>
        <a:p>
          <a:r>
            <a:rPr lang="ko-KR" altLang="en-US" dirty="0"/>
            <a:t>활용 분야</a:t>
          </a:r>
          <a:endParaRPr lang="en-US" dirty="0"/>
        </a:p>
      </dgm:t>
    </dgm:pt>
    <dgm:pt modelId="{A6D416CF-1EE0-437C-A3FB-6D2F4CABFB86}" type="parTrans" cxnId="{9A0CF9E9-0132-404C-BC8E-91BC1CE630B0}">
      <dgm:prSet/>
      <dgm:spPr/>
      <dgm:t>
        <a:bodyPr/>
        <a:lstStyle/>
        <a:p>
          <a:endParaRPr lang="en-US"/>
        </a:p>
      </dgm:t>
    </dgm:pt>
    <dgm:pt modelId="{57DCF44B-9EC9-4D85-AE57-E8A99EA510ED}" type="sibTrans" cxnId="{9A0CF9E9-0132-404C-BC8E-91BC1CE630B0}">
      <dgm:prSet/>
      <dgm:spPr/>
      <dgm:t>
        <a:bodyPr/>
        <a:lstStyle/>
        <a:p>
          <a:endParaRPr lang="en-US"/>
        </a:p>
      </dgm:t>
    </dgm:pt>
    <dgm:pt modelId="{6C7CD731-61BF-4E33-8F0E-5F4DAD4BBA6A}" type="pres">
      <dgm:prSet presAssocID="{936FA369-FA2C-4106-BE93-EB71A3A993FA}" presName="Name0" presStyleCnt="0">
        <dgm:presLayoutVars>
          <dgm:dir/>
          <dgm:resizeHandles val="exact"/>
        </dgm:presLayoutVars>
      </dgm:prSet>
      <dgm:spPr/>
    </dgm:pt>
    <dgm:pt modelId="{D2AE5BDF-3733-405D-875C-36A4F0BCC819}" type="pres">
      <dgm:prSet presAssocID="{65708FD0-D53E-4CD7-B408-C2F5B6CAAF71}" presName="node" presStyleLbl="node1" presStyleIdx="0" presStyleCnt="3">
        <dgm:presLayoutVars>
          <dgm:bulletEnabled val="1"/>
        </dgm:presLayoutVars>
      </dgm:prSet>
      <dgm:spPr/>
    </dgm:pt>
    <dgm:pt modelId="{E9936078-6E16-4358-8E6E-6F0729CDBD69}" type="pres">
      <dgm:prSet presAssocID="{AD6C1F45-5458-4A0E-9A9E-E7C6BDBC1A9C}" presName="sibTrans" presStyleLbl="sibTrans2D1" presStyleIdx="0" presStyleCnt="2"/>
      <dgm:spPr/>
    </dgm:pt>
    <dgm:pt modelId="{5A8F7649-8FB2-4400-AD98-1258A3687862}" type="pres">
      <dgm:prSet presAssocID="{AD6C1F45-5458-4A0E-9A9E-E7C6BDBC1A9C}" presName="connectorText" presStyleLbl="sibTrans2D1" presStyleIdx="0" presStyleCnt="2"/>
      <dgm:spPr/>
    </dgm:pt>
    <dgm:pt modelId="{E4265D2A-1A59-4C1D-8D84-6CE02DA5F7FE}" type="pres">
      <dgm:prSet presAssocID="{F953C3CF-EF69-41AD-B839-56852E8A7C63}" presName="node" presStyleLbl="node1" presStyleIdx="1" presStyleCnt="3">
        <dgm:presLayoutVars>
          <dgm:bulletEnabled val="1"/>
        </dgm:presLayoutVars>
      </dgm:prSet>
      <dgm:spPr/>
    </dgm:pt>
    <dgm:pt modelId="{236203FE-068B-4D3B-8610-33934FDB3B45}" type="pres">
      <dgm:prSet presAssocID="{34096A8B-6929-4C44-A382-2966B04A68EB}" presName="sibTrans" presStyleLbl="sibTrans2D1" presStyleIdx="1" presStyleCnt="2"/>
      <dgm:spPr/>
    </dgm:pt>
    <dgm:pt modelId="{3D5DB147-75E5-4A6F-8295-8C02B630A17B}" type="pres">
      <dgm:prSet presAssocID="{34096A8B-6929-4C44-A382-2966B04A68EB}" presName="connectorText" presStyleLbl="sibTrans2D1" presStyleIdx="1" presStyleCnt="2"/>
      <dgm:spPr/>
    </dgm:pt>
    <dgm:pt modelId="{461461EB-3CDD-47E2-920D-572815B11A52}" type="pres">
      <dgm:prSet presAssocID="{0AD867AE-C365-4E7A-ADB1-C6FA6585F6AE}" presName="node" presStyleLbl="node1" presStyleIdx="2" presStyleCnt="3">
        <dgm:presLayoutVars>
          <dgm:bulletEnabled val="1"/>
        </dgm:presLayoutVars>
      </dgm:prSet>
      <dgm:spPr/>
    </dgm:pt>
  </dgm:ptLst>
  <dgm:cxnLst>
    <dgm:cxn modelId="{EA0C830C-61A9-43A5-BE9E-30CAC003DD15}" type="presOf" srcId="{AD6C1F45-5458-4A0E-9A9E-E7C6BDBC1A9C}" destId="{E9936078-6E16-4358-8E6E-6F0729CDBD69}" srcOrd="0" destOrd="0" presId="urn:microsoft.com/office/officeart/2005/8/layout/process1"/>
    <dgm:cxn modelId="{850EF032-A786-43CD-99B5-82A94568D665}" type="presOf" srcId="{34096A8B-6929-4C44-A382-2966B04A68EB}" destId="{3D5DB147-75E5-4A6F-8295-8C02B630A17B}" srcOrd="1" destOrd="0" presId="urn:microsoft.com/office/officeart/2005/8/layout/process1"/>
    <dgm:cxn modelId="{F2EC5D73-264F-4336-807A-7D32ACF02B32}" srcId="{936FA369-FA2C-4106-BE93-EB71A3A993FA}" destId="{F953C3CF-EF69-41AD-B839-56852E8A7C63}" srcOrd="1" destOrd="0" parTransId="{39186496-6123-4202-813E-F9C32B5596D3}" sibTransId="{34096A8B-6929-4C44-A382-2966B04A68EB}"/>
    <dgm:cxn modelId="{AF41A575-9ED3-4630-A5CD-33BAA29788B7}" type="presOf" srcId="{936FA369-FA2C-4106-BE93-EB71A3A993FA}" destId="{6C7CD731-61BF-4E33-8F0E-5F4DAD4BBA6A}" srcOrd="0" destOrd="0" presId="urn:microsoft.com/office/officeart/2005/8/layout/process1"/>
    <dgm:cxn modelId="{E7C92585-8706-4946-872F-4B87535EFE33}" type="presOf" srcId="{F953C3CF-EF69-41AD-B839-56852E8A7C63}" destId="{E4265D2A-1A59-4C1D-8D84-6CE02DA5F7FE}" srcOrd="0" destOrd="0" presId="urn:microsoft.com/office/officeart/2005/8/layout/process1"/>
    <dgm:cxn modelId="{D40A3F85-F911-4F07-8E9F-FBB1552A98A7}" type="presOf" srcId="{34096A8B-6929-4C44-A382-2966B04A68EB}" destId="{236203FE-068B-4D3B-8610-33934FDB3B45}" srcOrd="0" destOrd="0" presId="urn:microsoft.com/office/officeart/2005/8/layout/process1"/>
    <dgm:cxn modelId="{E9964B89-18F7-479C-8504-3BD99C953BD4}" srcId="{936FA369-FA2C-4106-BE93-EB71A3A993FA}" destId="{65708FD0-D53E-4CD7-B408-C2F5B6CAAF71}" srcOrd="0" destOrd="0" parTransId="{92768AE2-F8A7-4AC3-AF43-D4ECD4B2EB2C}" sibTransId="{AD6C1F45-5458-4A0E-9A9E-E7C6BDBC1A9C}"/>
    <dgm:cxn modelId="{AE478CB5-3A7C-468A-89F5-FD30B7C2D357}" type="presOf" srcId="{65708FD0-D53E-4CD7-B408-C2F5B6CAAF71}" destId="{D2AE5BDF-3733-405D-875C-36A4F0BCC819}" srcOrd="0" destOrd="0" presId="urn:microsoft.com/office/officeart/2005/8/layout/process1"/>
    <dgm:cxn modelId="{3BD9B7BF-7D94-4C50-B9AB-3F9FBA723C1D}" type="presOf" srcId="{AD6C1F45-5458-4A0E-9A9E-E7C6BDBC1A9C}" destId="{5A8F7649-8FB2-4400-AD98-1258A3687862}" srcOrd="1" destOrd="0" presId="urn:microsoft.com/office/officeart/2005/8/layout/process1"/>
    <dgm:cxn modelId="{C8DE0DE8-3169-463C-93FB-319A3E7D34F5}" type="presOf" srcId="{0AD867AE-C365-4E7A-ADB1-C6FA6585F6AE}" destId="{461461EB-3CDD-47E2-920D-572815B11A52}" srcOrd="0" destOrd="0" presId="urn:microsoft.com/office/officeart/2005/8/layout/process1"/>
    <dgm:cxn modelId="{9A0CF9E9-0132-404C-BC8E-91BC1CE630B0}" srcId="{936FA369-FA2C-4106-BE93-EB71A3A993FA}" destId="{0AD867AE-C365-4E7A-ADB1-C6FA6585F6AE}" srcOrd="2" destOrd="0" parTransId="{A6D416CF-1EE0-437C-A3FB-6D2F4CABFB86}" sibTransId="{57DCF44B-9EC9-4D85-AE57-E8A99EA510ED}"/>
    <dgm:cxn modelId="{35315202-F02A-43C4-AE48-74A732DCE697}" type="presParOf" srcId="{6C7CD731-61BF-4E33-8F0E-5F4DAD4BBA6A}" destId="{D2AE5BDF-3733-405D-875C-36A4F0BCC819}" srcOrd="0" destOrd="0" presId="urn:microsoft.com/office/officeart/2005/8/layout/process1"/>
    <dgm:cxn modelId="{B9E071FC-23FA-457A-9724-659E1A1034E0}" type="presParOf" srcId="{6C7CD731-61BF-4E33-8F0E-5F4DAD4BBA6A}" destId="{E9936078-6E16-4358-8E6E-6F0729CDBD69}" srcOrd="1" destOrd="0" presId="urn:microsoft.com/office/officeart/2005/8/layout/process1"/>
    <dgm:cxn modelId="{5A6B9DE9-95C1-441F-BBCB-24FA333C4A17}" type="presParOf" srcId="{E9936078-6E16-4358-8E6E-6F0729CDBD69}" destId="{5A8F7649-8FB2-4400-AD98-1258A3687862}" srcOrd="0" destOrd="0" presId="urn:microsoft.com/office/officeart/2005/8/layout/process1"/>
    <dgm:cxn modelId="{F8E8EB28-E2FD-46AA-84D6-C2AA482AE76F}" type="presParOf" srcId="{6C7CD731-61BF-4E33-8F0E-5F4DAD4BBA6A}" destId="{E4265D2A-1A59-4C1D-8D84-6CE02DA5F7FE}" srcOrd="2" destOrd="0" presId="urn:microsoft.com/office/officeart/2005/8/layout/process1"/>
    <dgm:cxn modelId="{2C1D13DB-2FF8-4EE0-B0F7-4B843E7D9566}" type="presParOf" srcId="{6C7CD731-61BF-4E33-8F0E-5F4DAD4BBA6A}" destId="{236203FE-068B-4D3B-8610-33934FDB3B45}" srcOrd="3" destOrd="0" presId="urn:microsoft.com/office/officeart/2005/8/layout/process1"/>
    <dgm:cxn modelId="{92478D9F-1D3E-4E96-9DB3-C361BF1BE0F6}" type="presParOf" srcId="{236203FE-068B-4D3B-8610-33934FDB3B45}" destId="{3D5DB147-75E5-4A6F-8295-8C02B630A17B}" srcOrd="0" destOrd="0" presId="urn:microsoft.com/office/officeart/2005/8/layout/process1"/>
    <dgm:cxn modelId="{3E4F4BC9-F298-4BC7-8293-FDCD582DEF10}" type="presParOf" srcId="{6C7CD731-61BF-4E33-8F0E-5F4DAD4BBA6A}" destId="{461461EB-3CDD-47E2-920D-572815B11A5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E5BDF-3733-405D-875C-36A4F0BCC819}">
      <dsp:nvSpPr>
        <dsp:cNvPr id="0" name=""/>
        <dsp:cNvSpPr/>
      </dsp:nvSpPr>
      <dsp:spPr>
        <a:xfrm>
          <a:off x="9242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이미지 데이터</a:t>
          </a:r>
          <a:r>
            <a:rPr lang="en-US" altLang="ko-KR" sz="3200" kern="1200" dirty="0"/>
            <a:t>?</a:t>
          </a:r>
          <a:r>
            <a:rPr lang="ko-KR" sz="3200" kern="1200" dirty="0"/>
            <a:t> </a:t>
          </a:r>
          <a:endParaRPr lang="en-US" sz="3200" kern="1200" dirty="0"/>
        </a:p>
      </dsp:txBody>
      <dsp:txXfrm>
        <a:off x="57787" y="1194263"/>
        <a:ext cx="2665308" cy="1560349"/>
      </dsp:txXfrm>
    </dsp:sp>
    <dsp:sp modelId="{E9936078-6E16-4358-8E6E-6F0729CDBD69}">
      <dsp:nvSpPr>
        <dsp:cNvPr id="0" name=""/>
        <dsp:cNvSpPr/>
      </dsp:nvSpPr>
      <dsp:spPr>
        <a:xfrm>
          <a:off x="3047880" y="1631900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47880" y="1768915"/>
        <a:ext cx="409940" cy="411044"/>
      </dsp:txXfrm>
    </dsp:sp>
    <dsp:sp modelId="{E4265D2A-1A59-4C1D-8D84-6CE02DA5F7FE}">
      <dsp:nvSpPr>
        <dsp:cNvPr id="0" name=""/>
        <dsp:cNvSpPr/>
      </dsp:nvSpPr>
      <dsp:spPr>
        <a:xfrm>
          <a:off x="3876600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CNN</a:t>
          </a:r>
        </a:p>
      </dsp:txBody>
      <dsp:txXfrm>
        <a:off x="3925145" y="1194263"/>
        <a:ext cx="2665308" cy="1560349"/>
      </dsp:txXfrm>
    </dsp:sp>
    <dsp:sp modelId="{236203FE-068B-4D3B-8610-33934FDB3B45}">
      <dsp:nvSpPr>
        <dsp:cNvPr id="0" name=""/>
        <dsp:cNvSpPr/>
      </dsp:nvSpPr>
      <dsp:spPr>
        <a:xfrm>
          <a:off x="6915239" y="1631900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15239" y="1768915"/>
        <a:ext cx="409940" cy="411044"/>
      </dsp:txXfrm>
    </dsp:sp>
    <dsp:sp modelId="{461461EB-3CDD-47E2-920D-572815B11A52}">
      <dsp:nvSpPr>
        <dsp:cNvPr id="0" name=""/>
        <dsp:cNvSpPr/>
      </dsp:nvSpPr>
      <dsp:spPr>
        <a:xfrm>
          <a:off x="7743958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활용 분야</a:t>
          </a:r>
          <a:endParaRPr lang="en-US" sz="3200" kern="1200" dirty="0"/>
        </a:p>
      </dsp:txBody>
      <dsp:txXfrm>
        <a:off x="7792503" y="1194263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D924-8675-4995-B4B9-323FEBDC280C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CA737-8275-40ED-97E4-68A6F74AC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많이 다뤄온 데이터들 </a:t>
            </a:r>
            <a:r>
              <a:rPr lang="en-US" altLang="ko-KR" dirty="0" err="1"/>
              <a:t>dacon</a:t>
            </a:r>
            <a:r>
              <a:rPr lang="ko-KR" altLang="en-US" dirty="0"/>
              <a:t>이든 </a:t>
            </a:r>
            <a:r>
              <a:rPr lang="en-US" altLang="ko-KR" dirty="0" err="1"/>
              <a:t>kaggle</a:t>
            </a:r>
            <a:r>
              <a:rPr lang="ko-KR" altLang="en-US" dirty="0"/>
              <a:t>이든 데이터</a:t>
            </a:r>
            <a:r>
              <a:rPr lang="en-US" altLang="ko-KR" dirty="0"/>
              <a:t>! </a:t>
            </a:r>
            <a:r>
              <a:rPr lang="ko-KR" altLang="en-US" dirty="0"/>
              <a:t>라고 하면 </a:t>
            </a:r>
            <a:r>
              <a:rPr lang="ko-KR" altLang="en-US" dirty="0" err="1"/>
              <a:t>이런걸</a:t>
            </a:r>
            <a:r>
              <a:rPr lang="ko-KR" altLang="en-US" dirty="0"/>
              <a:t> 떠올린다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5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트렌스포머는</a:t>
            </a:r>
            <a:r>
              <a:rPr lang="ko-KR" altLang="en-US" dirty="0"/>
              <a:t> 이미지 데이터에서도 잘 작용한다</a:t>
            </a:r>
            <a:r>
              <a:rPr lang="en-US" altLang="ko-KR" dirty="0"/>
              <a:t>. </a:t>
            </a:r>
            <a:r>
              <a:rPr lang="ko-KR" altLang="en-US" dirty="0"/>
              <a:t>위의 사진은 </a:t>
            </a:r>
            <a:r>
              <a:rPr lang="en-US" altLang="ko-KR" dirty="0"/>
              <a:t>visual transformer</a:t>
            </a:r>
            <a:r>
              <a:rPr lang="ko-KR" altLang="en-US" dirty="0"/>
              <a:t>의 </a:t>
            </a:r>
            <a:r>
              <a:rPr lang="ko-KR" altLang="en-US" dirty="0" err="1"/>
              <a:t>계략적인</a:t>
            </a:r>
            <a:r>
              <a:rPr lang="ko-KR" altLang="en-US" dirty="0"/>
              <a:t> 구조도인데 이게 성능이 좋다고 한다</a:t>
            </a:r>
            <a:r>
              <a:rPr lang="en-US" altLang="ko-KR" dirty="0"/>
              <a:t>. </a:t>
            </a:r>
            <a:r>
              <a:rPr lang="ko-KR" altLang="en-US" dirty="0"/>
              <a:t>요즘은 뭐든지 </a:t>
            </a:r>
            <a:r>
              <a:rPr lang="ko-KR" altLang="en-US" dirty="0" err="1"/>
              <a:t>대형모델이고</a:t>
            </a:r>
            <a:r>
              <a:rPr lang="en-US" altLang="ko-KR" dirty="0"/>
              <a:t>, transformer</a:t>
            </a:r>
            <a:r>
              <a:rPr lang="ko-KR" altLang="en-US" dirty="0"/>
              <a:t>계열이 많이 활용되요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0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제가 </a:t>
            </a:r>
            <a:r>
              <a:rPr lang="en-US" altLang="ko-KR" dirty="0"/>
              <a:t>CS231n</a:t>
            </a:r>
            <a:r>
              <a:rPr lang="ko-KR" altLang="en-US" dirty="0"/>
              <a:t>이라고 굉장히 유명한 강의 듣고 정리해 </a:t>
            </a:r>
            <a:r>
              <a:rPr lang="ko-KR" altLang="en-US" dirty="0" err="1"/>
              <a:t>놓은건데요</a:t>
            </a:r>
            <a:r>
              <a:rPr lang="ko-KR" altLang="en-US" dirty="0"/>
              <a:t> 오늘 강의에서 생략한 그 어려운 </a:t>
            </a:r>
            <a:r>
              <a:rPr lang="ko-KR" altLang="en-US" dirty="0" err="1"/>
              <a:t>내용들하고</a:t>
            </a:r>
            <a:r>
              <a:rPr lang="en-US" altLang="ko-KR" dirty="0"/>
              <a:t>, NN</a:t>
            </a:r>
            <a:r>
              <a:rPr lang="ko-KR" altLang="en-US" dirty="0"/>
              <a:t>에 대한 전반적인 기초적인 내용들이 들어있어요 한번쯤은 참고해 보세요 참고로 이 강의는 영어입니다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가장먼저</a:t>
            </a:r>
            <a:r>
              <a:rPr lang="ko-KR" altLang="en-US" dirty="0"/>
              <a:t> 쉽게 분류모델이다</a:t>
            </a:r>
            <a:r>
              <a:rPr lang="en-US" altLang="ko-KR" dirty="0"/>
              <a:t>. </a:t>
            </a:r>
            <a:r>
              <a:rPr lang="ko-KR" altLang="en-US" dirty="0"/>
              <a:t>이 사진이 개인지 고양이인지를 분류하는 것이다</a:t>
            </a:r>
            <a:r>
              <a:rPr lang="en-US" altLang="ko-KR" dirty="0"/>
              <a:t>. </a:t>
            </a:r>
            <a:r>
              <a:rPr lang="ko-KR" altLang="en-US" dirty="0"/>
              <a:t>이제 이걸 어디에 활용 </a:t>
            </a:r>
            <a:r>
              <a:rPr lang="ko-KR" altLang="en-US" dirty="0" err="1"/>
              <a:t>할거냐</a:t>
            </a:r>
            <a:r>
              <a:rPr lang="ko-KR" altLang="en-US" dirty="0"/>
              <a:t> 검색에도 쓸 수 있죠</a:t>
            </a:r>
            <a:r>
              <a:rPr lang="en-US" altLang="ko-KR" dirty="0"/>
              <a:t>. </a:t>
            </a:r>
            <a:r>
              <a:rPr lang="ko-KR" altLang="en-US" dirty="0"/>
              <a:t>그런데 사실 쉽게 분류가 </a:t>
            </a:r>
            <a:r>
              <a:rPr lang="ko-KR" altLang="en-US" dirty="0" err="1"/>
              <a:t>되는게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예시에는 하나의 객체만이 이미지에 있지만 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3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개의 객체가 </a:t>
            </a:r>
            <a:r>
              <a:rPr lang="ko-KR" altLang="en-US" dirty="0" err="1"/>
              <a:t>섞여있다면</a:t>
            </a:r>
            <a:r>
              <a:rPr lang="en-US" altLang="ko-KR" dirty="0"/>
              <a:t>?</a:t>
            </a:r>
            <a:r>
              <a:rPr lang="ko-KR" altLang="en-US" dirty="0"/>
              <a:t> 이제 </a:t>
            </a:r>
            <a:r>
              <a:rPr lang="ko-KR" altLang="en-US" dirty="0" err="1"/>
              <a:t>조금더</a:t>
            </a:r>
            <a:r>
              <a:rPr lang="ko-KR" altLang="en-US" dirty="0"/>
              <a:t> </a:t>
            </a:r>
            <a:r>
              <a:rPr lang="ko-KR" altLang="en-US" dirty="0" err="1"/>
              <a:t>하이레벨로</a:t>
            </a:r>
            <a:r>
              <a:rPr lang="ko-KR" altLang="en-US" dirty="0"/>
              <a:t> </a:t>
            </a:r>
            <a:r>
              <a:rPr lang="ko-KR" altLang="en-US" dirty="0" err="1"/>
              <a:t>가는거다</a:t>
            </a:r>
            <a:r>
              <a:rPr lang="en-US" altLang="ko-KR" dirty="0"/>
              <a:t>. </a:t>
            </a:r>
            <a:r>
              <a:rPr lang="ko-KR" altLang="en-US" dirty="0"/>
              <a:t>여러 개의 객체가 </a:t>
            </a:r>
            <a:r>
              <a:rPr lang="ko-KR" altLang="en-US" dirty="0" err="1"/>
              <a:t>섞여있을때</a:t>
            </a:r>
            <a:r>
              <a:rPr lang="ko-KR" altLang="en-US" dirty="0"/>
              <a:t> 각각의 객체를 인식해야 한다는 거다</a:t>
            </a:r>
            <a:r>
              <a:rPr lang="en-US" altLang="ko-KR" dirty="0"/>
              <a:t>. </a:t>
            </a:r>
            <a:r>
              <a:rPr lang="ko-KR" altLang="en-US" dirty="0"/>
              <a:t>그리고 위의 예시에는 한가지 더 어려운 예시가 합쳐져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4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이미지 모델에 이미지를 돌리고 그 다음 이미지 모델의 결과를 언어모델에 </a:t>
            </a:r>
            <a:r>
              <a:rPr lang="ko-KR" altLang="en-US" dirty="0" err="1"/>
              <a:t>넣는거다</a:t>
            </a:r>
            <a:r>
              <a:rPr lang="en-US" altLang="ko-KR" dirty="0"/>
              <a:t>. </a:t>
            </a:r>
            <a:r>
              <a:rPr lang="ko-KR" altLang="en-US" dirty="0"/>
              <a:t>이게 저번 시간에도 들었던 </a:t>
            </a:r>
            <a:r>
              <a:rPr lang="ko-KR" altLang="en-US" dirty="0" err="1"/>
              <a:t>멀티모달이다</a:t>
            </a:r>
            <a:r>
              <a:rPr lang="en-US" altLang="ko-KR" dirty="0"/>
              <a:t>. </a:t>
            </a:r>
            <a:r>
              <a:rPr lang="ko-KR" altLang="en-US" dirty="0" err="1"/>
              <a:t>이런게</a:t>
            </a:r>
            <a:r>
              <a:rPr lang="ko-KR" altLang="en-US" dirty="0"/>
              <a:t> </a:t>
            </a:r>
            <a:r>
              <a:rPr lang="en-US" altLang="ko-KR" dirty="0"/>
              <a:t>image to language </a:t>
            </a:r>
            <a:r>
              <a:rPr lang="en-US" altLang="ko-KR" dirty="0" err="1"/>
              <a:t>translateion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0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image to image </a:t>
            </a:r>
            <a:r>
              <a:rPr lang="en-US" altLang="ko-KR" dirty="0" err="1"/>
              <a:t>translatrion</a:t>
            </a:r>
            <a:r>
              <a:rPr lang="ko-KR" altLang="en-US" dirty="0"/>
              <a:t>도 있다</a:t>
            </a:r>
            <a:r>
              <a:rPr lang="en-US" altLang="ko-KR" dirty="0"/>
              <a:t>. </a:t>
            </a:r>
            <a:r>
              <a:rPr lang="ko-KR" altLang="en-US" dirty="0"/>
              <a:t>대표적으로 이미지 생성이다</a:t>
            </a:r>
            <a:r>
              <a:rPr lang="en-US" altLang="ko-KR" dirty="0"/>
              <a:t>. Gan</a:t>
            </a:r>
            <a:r>
              <a:rPr lang="ko-KR" altLang="en-US" dirty="0"/>
              <a:t>이라는 모델인데 이 모델의 주완점은 가짜를 잘 만드는 건데 이미지를 생성하는데 응용되어 쓰인다</a:t>
            </a:r>
            <a:r>
              <a:rPr lang="en-US" altLang="ko-KR" dirty="0"/>
              <a:t>. </a:t>
            </a:r>
            <a:r>
              <a:rPr lang="ko-KR" altLang="en-US" dirty="0"/>
              <a:t>저기 </a:t>
            </a:r>
            <a:r>
              <a:rPr lang="en-US" altLang="ko-KR" dirty="0" err="1"/>
              <a:t>generato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가 다 이미지 </a:t>
            </a:r>
            <a:r>
              <a:rPr lang="ko-KR" altLang="en-US" dirty="0" err="1"/>
              <a:t>모델인거다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5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1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ABC69-0E60-225E-F0F3-82CA95FE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C569B-F640-87E2-B20C-EB1F61C0A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EB3C0E-0421-FA72-8EF6-F67B5D2A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이미지는 픽셀단위로 적힌 숫자입니다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13D44-8D09-11AE-B6EA-E60347B0E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03155-BAAB-5B68-99A8-5F7A0354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6CDB6F-823D-326E-DA28-D7C414036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C63D26-D612-DBC9-25AA-333573BBA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슬라이드에서는 흑백이라서 하나의 픽셀표만이 </a:t>
            </a:r>
            <a:r>
              <a:rPr lang="ko-KR" altLang="en-US" dirty="0" err="1"/>
              <a:t>나온거고</a:t>
            </a:r>
            <a:r>
              <a:rPr lang="ko-KR" altLang="en-US" dirty="0"/>
              <a:t> 사실 칼라는 위와 같이 채널이 여러 개 </a:t>
            </a:r>
            <a:r>
              <a:rPr lang="ko-KR" altLang="en-US" dirty="0" err="1"/>
              <a:t>있는거다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92982C-9063-5ED5-C96C-6BF5186BD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9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EFD6-206D-4256-FDAB-1187F487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DD7FAD-FEDB-E916-2C7C-D70CC74E2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129488-E7AE-A095-044D-A6390A792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픽셀들의 모임이 이미지였던 것처럼 결국 동영상이란 것은 이미지들의 모임인 것이다</a:t>
            </a:r>
            <a:r>
              <a:rPr lang="en-US" altLang="ko-KR" dirty="0"/>
              <a:t>. </a:t>
            </a:r>
            <a:r>
              <a:rPr lang="ko-KR" altLang="en-US" dirty="0"/>
              <a:t>동영상에는 이제 이미지에 시계열을 곁들인 데이터다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27AA5-5CEC-645B-65A4-3109484BC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6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추상화과정의 예시로는 얕은 은닉층은 점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선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면 같은 추상화 단계가 낮은 특징을 학습하고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깊은 은닉층은 얼굴의 눈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코</a:t>
            </a:r>
            <a:r>
              <a:rPr lang="en-US" altLang="ko-KR" b="0" i="0" dirty="0"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+mj-lt"/>
              </a:rPr>
              <a:t>입 추상화 단계가 높은 특징을 학습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하는 것을 추상화 과정이라 한다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9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4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계속 필터가 이동하면서 하나의 값을 내는데 이때 이동하는 간격을 정해줄 수 있는데 그걸 </a:t>
            </a:r>
            <a:r>
              <a:rPr lang="en-US" altLang="ko-KR" dirty="0"/>
              <a:t>stride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r>
              <a:rPr lang="ko-KR" altLang="en-US" dirty="0"/>
              <a:t>그리고 차원유지를 위해 </a:t>
            </a:r>
            <a:r>
              <a:rPr lang="en-US" altLang="ko-KR" dirty="0"/>
              <a:t>padding</a:t>
            </a:r>
            <a:r>
              <a:rPr lang="ko-KR" altLang="en-US" dirty="0"/>
              <a:t>이라는 기술을 사용하기도 하는데 이건 너무 자세해서 그냥 블로그 </a:t>
            </a:r>
            <a:r>
              <a:rPr lang="ko-KR" altLang="en-US" dirty="0" err="1"/>
              <a:t>보면된다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5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2F2F2"/>
                </a:highlight>
                <a:latin typeface="source-code-pro"/>
              </a:rPr>
              <a:t>A Convolutional Layer = convolution + activation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선형함수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(linear function)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인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convolution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에 비선형성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(nonlinearity)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를 추가하기 위해 사용하는 것</a:t>
            </a:r>
            <a:endParaRPr lang="en-US" altLang="ko-KR" b="0" i="0" dirty="0">
              <a:solidFill>
                <a:srgbClr val="242424"/>
              </a:solidFill>
              <a:effectLst/>
              <a:highlight>
                <a:srgbClr val="F2F2F2"/>
              </a:highlight>
              <a:latin typeface="source-code-pr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2F2F2"/>
                </a:highlight>
                <a:latin typeface="source-code-pro"/>
              </a:rPr>
              <a:t>2.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 전 단계에서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convolution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과정을 통해 많은 수의 결과값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이미지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들을 생성했습니다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 </a:t>
            </a:r>
            <a:r>
              <a:rPr lang="en-US" altLang="ko-KR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Pooling</a:t>
            </a:r>
            <a:r>
              <a:rPr lang="ko-KR" alt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은 각 결과값</a:t>
            </a:r>
            <a:r>
              <a:rPr lang="en-US" altLang="ko-KR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(feature map)</a:t>
            </a:r>
            <a:r>
              <a:rPr lang="ko-KR" alt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의 </a:t>
            </a:r>
            <a:r>
              <a:rPr lang="en-US" altLang="ko-KR" b="0" i="1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dimentionality</a:t>
            </a:r>
            <a:r>
              <a:rPr lang="ko-KR" alt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를 축소해 주는 것을 목적으로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둡니다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즉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correlation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 낮은 부분을 제거하여 각 결과값을 크기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(dimension)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을 줄이는 과정입니다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Convolutional layer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에서는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텐서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convolution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을 적용</a:t>
            </a:r>
            <a:endParaRPr lang="en-US" altLang="ko-KR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4.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텐서를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일자 형태의 데이터로 쭉 펼쳐준다고 생각해 봅시다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 과정을 </a:t>
            </a:r>
            <a:r>
              <a:rPr lang="en-US" altLang="ko-KR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Flatten</a:t>
            </a:r>
            <a:r>
              <a:rPr lang="ko-KR" altLang="en-US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이라고 한다</a:t>
            </a:r>
            <a:r>
              <a:rPr lang="en-US" altLang="ko-KR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</a:p>
          <a:p>
            <a:pPr marL="0" indent="0">
              <a:buNone/>
            </a:pPr>
            <a:r>
              <a:rPr lang="en-US" altLang="ko-KR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5.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32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전통적인 </a:t>
            </a:r>
            <a:r>
              <a:rPr lang="en-US" altLang="ko-KR" dirty="0"/>
              <a:t>CNN</a:t>
            </a:r>
            <a:r>
              <a:rPr lang="ko-KR" altLang="en-US" dirty="0"/>
              <a:t>계열모델들 그러나 요즘은 잘 안보인다 </a:t>
            </a:r>
            <a:r>
              <a:rPr lang="ko-KR" altLang="en-US" dirty="0" err="1"/>
              <a:t>왜냐</a:t>
            </a:r>
            <a:r>
              <a:rPr lang="en-US" altLang="ko-KR" dirty="0"/>
              <a:t>? Transformer</a:t>
            </a:r>
            <a:r>
              <a:rPr lang="ko-KR" altLang="en-US" dirty="0"/>
              <a:t>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A737-8275-40ED-97E4-68A6F74ACC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3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47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9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5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A0B6B-DBB5-6FDD-BE2C-B2B80A735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5E525-B54D-1058-C99F-257AFD96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AAA0B-F658-9849-481F-6D566C37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A524B-97A2-DBD0-0729-75EE8022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499D4-4894-1CC9-BBFE-3E6C416B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48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6F9C3-A4AE-A902-2B2F-5CD4CC35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676E-36DB-EAED-5886-FCEEAB31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FFCC1-B5B1-036A-5E4C-F7E65632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C76F1-5B01-AB2F-5C4C-97C829C6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E371C-00D3-B0BA-F63E-2DA087B6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42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4E03A-279D-455F-4EF5-D2C80330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20AFC-B417-2A0F-79CC-CDF525B69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68FD1-ED0D-2F20-52C0-D38D04BE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2C715-B9D2-E2FE-2AD4-4E44EC12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D2A55-67EA-948E-7825-85E5E353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92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F56BA-B95B-FF6C-129E-84F8E309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A9977-1E5A-07F9-3881-E6F3CF521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067C8-C6BC-BAFA-38D9-E4386304B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28520-AE27-0EB5-8363-08279FF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D2E33-22EE-1565-0858-B6F74C1C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2DF9C1-CA48-9ADC-D05E-BEE4156A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4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6143-A573-01D9-3527-B6DEC799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46A0-3941-AA7C-C984-E807E03CF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1EA414-9D24-EDE8-D842-DA1B68CD1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4E8FA8-D282-3EAA-BB14-71F33F53C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463ACD-94A4-DE3C-68CB-91E0E07D5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D50C3F-6C6A-BA6A-73EA-713E3E6D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5B654F-92C3-71CF-76F3-2426E7E6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00B2B9-3E69-666C-D417-D825925D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425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7A7C-816F-7273-F395-8BD77B9B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0164EB-84CA-A6EC-BFA2-2B12DE01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20A71-61C2-F8F0-739B-1BF20B11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C7D9F8-6C6B-5F30-8ECB-9B1BB715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29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E58913-313A-0CD7-2517-E84075D8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E1F269-136B-AA41-0178-E3D86F00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83571-5A41-6B39-4D7C-C7EB0214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84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B8873-BCCB-06EF-1E12-5D612C43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D4CB75-C5F0-BEBA-4CD0-8459A075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B77247-F861-E56B-9E6E-FB7F6F1A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1F5E9-E34C-2346-B911-E4179552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347C1-6192-4E6A-CD59-5A063105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49F56-3C4D-7D97-4C3E-F8D018D2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13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87026-6CCB-E553-B190-74322332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828E1-4995-C5B0-02A2-D2F3C4333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2B591F-0FD5-6BE2-C908-0B07533A7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84B89-343E-D071-645D-0C952E89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560B0-D8E2-7303-8B02-748EEAE6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9EEE9-8533-E952-D4F1-9E94E54E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67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6DA-598C-0B85-BC6B-9B215CBF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26721-2205-B8FA-89A4-821F4E0D3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C2C3F-2FB8-D741-0B28-5B4E72AC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4E2A0-15D9-30B4-E61F-9D662917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14C13-CADA-E5D1-A066-C264DA9B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07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CB8153-12DF-738B-1244-B6B9FBEEE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8C162D-05EF-D2EA-3FD0-BE318833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F49CD-2918-EBCF-1C5D-43B46482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4DD11-C92F-2B8E-99BC-2787232A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FEF78-EEFF-1D76-4ACD-9C41EA95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7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1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4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2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0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0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8E214-69C1-4BA2-A142-475BAD593D1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69E7-9D0D-4DC4-9396-827B630A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2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97BB1-E492-3948-9400-44131B00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7DDF1-853C-A062-CC24-523C13C5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CF6A4-76FC-1092-4252-157BD73EA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1AD06-80EC-45A8-B1F6-8B5CBAE722FE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D2434-8FC9-BF3E-EBA8-5835BC85A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72184-5C2B-851C-16FF-0987A436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06E4A3-77CB-41F9-A844-7B2873E5B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6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orted-milk-b35.notion.site/CS231n-b1b15ce8bfda458aac61e5abd118023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shorts/BRJ9BJnRFT4?si=jzNvCqlx8TaTF8o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0079" y="325369"/>
            <a:ext cx="4867835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ko-KR" altLang="en-US" sz="4200" dirty="0"/>
              <a:t>이미지 분석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679A1-B53A-908E-F0CF-DC2B4C0CD737}"/>
              </a:ext>
            </a:extLst>
          </p:cNvPr>
          <p:cNvSpPr txBox="1"/>
          <p:nvPr/>
        </p:nvSpPr>
        <p:spPr>
          <a:xfrm>
            <a:off x="384737" y="4252719"/>
            <a:ext cx="4243589" cy="94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kuggle</a:t>
            </a:r>
            <a:r>
              <a:rPr kumimoji="0" lang="en-US" altLang="ko-K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10</a:t>
            </a:r>
            <a:r>
              <a:rPr kumimoji="0" lang="ko-KR" altLang="en-US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기 정명훈 김동환</a:t>
            </a:r>
            <a:endParaRPr kumimoji="0" lang="en-US" altLang="ko-KR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E292D-BED0-1C16-1C65-C371282E5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71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A4FD1-BFF3-EA4B-1F17-5C9D1636D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549372C-0458-4141-B7F6-01A81E2A7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케치, 그림, 부리이(가) 표시된 사진&#10;&#10;자동 생성된 설명">
            <a:extLst>
              <a:ext uri="{FF2B5EF4-FFF2-40B4-BE49-F238E27FC236}">
                <a16:creationId xmlns:a16="http://schemas.microsoft.com/office/drawing/2014/main" id="{1F233F3C-8693-0CD9-953B-3D0BB06A0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/>
          <a:stretch/>
        </p:blipFill>
        <p:spPr>
          <a:xfrm>
            <a:off x="3718712" y="21584"/>
            <a:ext cx="4751526" cy="68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8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DCA312-D979-2BA9-3462-5A754873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9" y="639520"/>
            <a:ext cx="4191717" cy="1719072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David Marr</a:t>
            </a:r>
            <a:endParaRPr lang="ko-KR" alt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DF9ED-2C4C-834C-8BAE-67964221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88" y="2786214"/>
            <a:ext cx="4615030" cy="3410712"/>
          </a:xfrm>
        </p:spPr>
        <p:txBody>
          <a:bodyPr anchor="t">
            <a:normAutofit/>
          </a:bodyPr>
          <a:lstStyle/>
          <a:p>
            <a:r>
              <a:rPr lang="en-US" altLang="ko-KR" sz="2200" dirty="0"/>
              <a:t>Started from</a:t>
            </a:r>
            <a:r>
              <a:rPr lang="ko-KR" altLang="en-US" sz="2200" dirty="0"/>
              <a:t> </a:t>
            </a:r>
            <a:r>
              <a:rPr lang="en-US" altLang="ko-KR" sz="2200" dirty="0"/>
              <a:t>Hubel &amp; </a:t>
            </a:r>
            <a:r>
              <a:rPr lang="en-US" altLang="ko-KR" sz="2200" dirty="0" err="1"/>
              <a:t>wiesel</a:t>
            </a:r>
            <a:endParaRPr lang="en-US" altLang="ko-KR" sz="2200" dirty="0"/>
          </a:p>
          <a:p>
            <a:r>
              <a:rPr lang="ko-KR" altLang="en-US" sz="2200" dirty="0"/>
              <a:t>세포의 시각 정보 처리가 단순한 특징부터 복잡한 구조로 처리해 나간다는 것을 알아냄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en-US" altLang="ko-KR" sz="2200" dirty="0"/>
              <a:t>1970</a:t>
            </a:r>
            <a:r>
              <a:rPr lang="ko-KR" altLang="en-US" sz="2200" dirty="0"/>
              <a:t>년대에 </a:t>
            </a:r>
            <a:r>
              <a:rPr lang="en-US" altLang="ko-KR" sz="2200" dirty="0"/>
              <a:t>David </a:t>
            </a:r>
            <a:r>
              <a:rPr lang="en-US" altLang="ko-KR" sz="2200" dirty="0" err="1"/>
              <a:t>marr</a:t>
            </a:r>
            <a:r>
              <a:rPr lang="ko-KR" altLang="en-US" sz="2200" dirty="0"/>
              <a:t>가 제시한 인간이 객체를 </a:t>
            </a:r>
            <a:r>
              <a:rPr lang="en-US" altLang="ko-KR" sz="2200" dirty="0"/>
              <a:t>3D</a:t>
            </a:r>
            <a:r>
              <a:rPr lang="ko-KR" altLang="en-US" sz="2200" dirty="0"/>
              <a:t>로 인지</a:t>
            </a:r>
            <a:r>
              <a:rPr lang="en-US" altLang="ko-KR" sz="2200" dirty="0"/>
              <a:t>, </a:t>
            </a:r>
            <a:r>
              <a:rPr lang="ko-KR" altLang="en-US" sz="2200" dirty="0"/>
              <a:t>표현 하는 단계</a:t>
            </a:r>
            <a:r>
              <a:rPr lang="en-US" altLang="ko-KR" sz="2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273DD-0C7A-4150-5A9B-6238AF1A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69" y="1038587"/>
            <a:ext cx="6903720" cy="47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B401D-3A78-8145-A627-619F83314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B59608A-4709-3232-B5BD-A24EC337C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6600" dirty="0"/>
              <a:t>CNN</a:t>
            </a:r>
            <a:endParaRPr lang="ko-KR" altLang="en-US" sz="66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47DF260-2468-2C32-F298-17D48A5C9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ko-KR" altLang="en-US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9EA97-E2D1-0FF8-B03B-909C5D40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CNN</a:t>
            </a:r>
            <a:r>
              <a:rPr lang="ko-KR" altLang="en-US" sz="5400"/>
              <a:t>이란</a:t>
            </a:r>
            <a:r>
              <a:rPr lang="en-US" altLang="ko-KR" sz="5400"/>
              <a:t>?</a:t>
            </a:r>
            <a:endParaRPr lang="ko-KR" altLang="en-US" sz="5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956FA-5F52-6568-B04D-CD0B7D01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b="0" i="0" dirty="0" err="1">
                <a:effectLst/>
                <a:highlight>
                  <a:srgbClr val="FFFFFF"/>
                </a:highlight>
                <a:latin typeface="source-serif-pro"/>
              </a:rPr>
              <a:t>딥러닝에서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 주로 이미지나 영상 데이터를 처리할 때 쓰인다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.</a:t>
            </a:r>
          </a:p>
          <a:p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이름에서 알 수 있듯 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input 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데이터에 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Convolution(</a:t>
            </a:r>
            <a:r>
              <a:rPr lang="ko-KR" altLang="en-US" sz="2200" b="0" i="0" dirty="0" err="1">
                <a:effectLst/>
                <a:highlight>
                  <a:srgbClr val="FFFFFF"/>
                </a:highlight>
                <a:latin typeface="source-serif-pro"/>
              </a:rPr>
              <a:t>합성곱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)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이라는  처리 작업이 들어가는 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Neural Network 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모</a:t>
            </a:r>
            <a:r>
              <a:rPr lang="ko-KR" altLang="en-US" sz="2200" dirty="0">
                <a:highlight>
                  <a:srgbClr val="FFFFFF"/>
                </a:highlight>
                <a:latin typeface="source-serif-pro"/>
              </a:rPr>
              <a:t>델이다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ko-KR" altLang="en-US" sz="2200" dirty="0"/>
          </a:p>
        </p:txBody>
      </p:sp>
      <p:pic>
        <p:nvPicPr>
          <p:cNvPr id="5" name="Picture 4" descr="그물망과 교점으로 이루어진 구형">
            <a:extLst>
              <a:ext uri="{FF2B5EF4-FFF2-40B4-BE49-F238E27FC236}">
                <a16:creationId xmlns:a16="http://schemas.microsoft.com/office/drawing/2014/main" id="{A50211AB-872E-A820-ECF7-8544043A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501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D6CA-0BA1-03D5-D14B-A3430D0C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5400" dirty="0" err="1"/>
              <a:t>CNNvsDNN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19FF0-B384-FA2C-AE0E-EDCBDC7A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98955"/>
            <a:ext cx="4243589" cy="3794612"/>
          </a:xfrm>
        </p:spPr>
        <p:txBody>
          <a:bodyPr>
            <a:noAutofit/>
          </a:bodyPr>
          <a:lstStyle/>
          <a:p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일반 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DNN</a:t>
            </a:r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은 기본적으로 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1</a:t>
            </a:r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차원 형태의 데이터를 사용</a:t>
            </a:r>
            <a:r>
              <a:rPr lang="ko-KR" altLang="en-US" sz="2200" dirty="0">
                <a:highlight>
                  <a:srgbClr val="FFFFFF"/>
                </a:highlight>
              </a:rPr>
              <a:t>한다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.</a:t>
            </a:r>
          </a:p>
          <a:p>
            <a:endParaRPr lang="en-US" altLang="ko-KR" sz="2200" b="0" i="0" dirty="0">
              <a:effectLst/>
              <a:highlight>
                <a:srgbClr val="FFFFFF"/>
              </a:highlight>
            </a:endParaRPr>
          </a:p>
          <a:p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이미지가 입력 값이 되는 경우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이것을 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1</a:t>
            </a:r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차원 벡터로 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flatten </a:t>
            </a:r>
            <a:r>
              <a:rPr lang="ko-KR" altLang="en-US" sz="2200" b="0" i="0" dirty="0">
                <a:effectLst/>
                <a:highlight>
                  <a:srgbClr val="FFFFFF"/>
                </a:highlight>
              </a:rPr>
              <a:t>시켜서 한 줄로 만들어야 하는데 이 과정에서 공간적 정보가 손실된다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</a:rPr>
              <a:t>. </a:t>
            </a:r>
          </a:p>
        </p:txBody>
      </p:sp>
      <p:pic>
        <p:nvPicPr>
          <p:cNvPr id="5" name="Picture 4" descr="검은색 배경의 여러 물음표">
            <a:extLst>
              <a:ext uri="{FF2B5EF4-FFF2-40B4-BE49-F238E27FC236}">
                <a16:creationId xmlns:a16="http://schemas.microsoft.com/office/drawing/2014/main" id="{CD76A0AB-CEB4-A080-02C1-97CCAAFED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43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D9DD1-340F-05D7-1E5B-9AB13652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CNN</a:t>
            </a:r>
            <a:r>
              <a:rPr lang="ko-KR" altLang="en-US" sz="4000" dirty="0"/>
              <a:t>의 주요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CEC44-4AFE-43BA-877A-F263635D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01348"/>
            <a:ext cx="4368602" cy="3911357"/>
          </a:xfrm>
        </p:spPr>
        <p:txBody>
          <a:bodyPr>
            <a:normAutofit/>
          </a:bodyPr>
          <a:lstStyle/>
          <a:p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자세히 보면 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28x28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단위의 픽셀로 구성되어 있다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. 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우리는 이 데이터 입력 값을 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28x28 matrix(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행렬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)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source-serif-pro"/>
              </a:rPr>
              <a:t>로 표현할 수 있다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source-serif-pro"/>
              </a:rPr>
              <a:t>.</a:t>
            </a:r>
          </a:p>
          <a:p>
            <a:endParaRPr lang="en-US" altLang="ko-KR" sz="1500" dirty="0">
              <a:highlight>
                <a:srgbClr val="FFFFFF"/>
              </a:highlight>
              <a:latin typeface="source-serif-pro"/>
            </a:endParaRPr>
          </a:p>
          <a:p>
            <a: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  <a:t>CNN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에는 필터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  <a:t>(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커널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  <a:t>)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가 있는데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  <a:t>. 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이 필터로 이미지 입력 값에 </a:t>
            </a:r>
            <a:b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</a:b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전체적으로 </a:t>
            </a:r>
            <a:r>
              <a:rPr lang="ko-KR" altLang="en-US" sz="2200" dirty="0">
                <a:highlight>
                  <a:srgbClr val="FFFFFF"/>
                </a:highlight>
                <a:latin typeface="+mj-lt"/>
              </a:rPr>
              <a:t>행렬 내적 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연</a:t>
            </a:r>
            <a:r>
              <a:rPr lang="ko-KR" altLang="en-US" sz="2200" dirty="0">
                <a:highlight>
                  <a:srgbClr val="FFFFFF"/>
                </a:highlight>
                <a:latin typeface="+mj-lt"/>
              </a:rPr>
              <a:t>산을</a:t>
            </a:r>
            <a:r>
              <a:rPr lang="ko-KR" altLang="en-US" sz="2200" b="0" i="0" dirty="0">
                <a:effectLst/>
                <a:highlight>
                  <a:srgbClr val="FFFFFF"/>
                </a:highlight>
                <a:latin typeface="+mj-lt"/>
              </a:rPr>
              <a:t> 해주는 것이다</a:t>
            </a:r>
            <a:r>
              <a:rPr lang="en-US" altLang="ko-KR" sz="2200" b="0" i="0" dirty="0">
                <a:effectLst/>
                <a:highlight>
                  <a:srgbClr val="FFFFFF"/>
                </a:highlight>
                <a:latin typeface="+mj-lt"/>
              </a:rPr>
              <a:t>. </a:t>
            </a:r>
            <a:endParaRPr lang="en-US" altLang="ko-KR" sz="1500" b="0" i="0" dirty="0">
              <a:effectLst/>
              <a:highlight>
                <a:srgbClr val="FFFFFF"/>
              </a:highlight>
              <a:latin typeface="+mj-lt"/>
            </a:endParaRPr>
          </a:p>
          <a:p>
            <a:endParaRPr lang="en-US" altLang="ko-KR" sz="1500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lvl="4"/>
            <a:endParaRPr lang="ko-KR" altLang="en-US" sz="15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4FD74F-31EE-BE84-BB09-8F1CB4B2D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1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493CE-0B40-4D4C-63C9-3015BD86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1B5C1-1D66-E0D9-05B1-E3AE11D9A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40317-725A-DABE-E1C9-5EFDED05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01"/>
            <a:ext cx="12192000" cy="63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6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D0CA2-4DD3-4B31-1719-ADD3941E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전체적인 구조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832E55-36E9-29C1-CAF1-1EE07596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0588210" cy="37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056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82EF9-E5F3-6998-5DEB-61F52ED2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4F5D15F-B11B-474C-EB37-BE6F6452E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6600" dirty="0"/>
              <a:t>이미지분석 모델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D198EEA-ECAB-114E-5DEE-A7C91E2F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ko-KR" altLang="en-US" dirty="0"/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74E8118-7CB2-8091-638E-3204BF13C3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803" y="643466"/>
            <a:ext cx="714239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1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4E5F8D-5D0E-8B97-6476-EF170ECC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목차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92962C37-6707-3E1B-1EEA-806F1F1E4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64813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17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790E5BF-E894-FC38-F2A5-60AF2D15A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195" y="643466"/>
            <a:ext cx="1081760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279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106B9-73E6-2D6C-ECB4-A6A414E4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/>
              <a:t>-CS231n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C68E6-1E2C-A5EE-540E-B87B4BC2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https://assorted-milk-b35.notion.site/CS231n-b1b15ce8bfda458aac61e5abd1180239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16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9F8BB-9C46-0D6A-D54F-66614A4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A22702-F927-55AC-0174-2126F93DA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6600" dirty="0"/>
              <a:t>이미지 모델 활용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6C095B2-0380-C32E-E2DF-48194790B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ko-KR" altLang="en-US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78A8B-8DA4-82A9-F9DC-E96EA4A1E03C}"/>
              </a:ext>
            </a:extLst>
          </p:cNvPr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/>
              <a:t>1. </a:t>
            </a:r>
            <a:r>
              <a:rPr lang="ko-KR" altLang="en-US" sz="2000"/>
              <a:t>이미지 분류</a:t>
            </a:r>
          </a:p>
        </p:txBody>
      </p:sp>
      <p:pic>
        <p:nvPicPr>
          <p:cNvPr id="2050" name="Picture 2" descr="일상 속에서 활용되는 이미지 분류 기술">
            <a:extLst>
              <a:ext uri="{FF2B5EF4-FFF2-40B4-BE49-F238E27FC236}">
                <a16:creationId xmlns:a16="http://schemas.microsoft.com/office/drawing/2014/main" id="{E96D9C77-A09E-AB69-3397-10E2DE00AF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8048" y="2405149"/>
            <a:ext cx="7089807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05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2" name="Rectangle 413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4266963F-627B-0700-3AA4-CEC367C1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000"/>
              <a:t>객체인식</a:t>
            </a:r>
            <a:endParaRPr lang="en-US" sz="2000"/>
          </a:p>
        </p:txBody>
      </p:sp>
      <p:pic>
        <p:nvPicPr>
          <p:cNvPr id="6" name="그림 5" descr="건물, 야외, 개, 거리이(가) 표시된 사진&#10;&#10;자동 생성된 설명">
            <a:extLst>
              <a:ext uri="{FF2B5EF4-FFF2-40B4-BE49-F238E27FC236}">
                <a16:creationId xmlns:a16="http://schemas.microsoft.com/office/drawing/2014/main" id="{03577E2A-204E-E05F-79D9-F64EA90D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63" y="2405149"/>
            <a:ext cx="6871176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68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680269E-2FAC-7613-607E-996CFD9A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000" dirty="0"/>
              <a:t>Image</a:t>
            </a:r>
            <a:r>
              <a:rPr lang="ko-KR" altLang="en-US" sz="2000" dirty="0"/>
              <a:t> </a:t>
            </a:r>
            <a:r>
              <a:rPr lang="en-US" altLang="ko-KR" sz="2000" dirty="0"/>
              <a:t>captioning</a:t>
            </a:r>
            <a:endParaRPr lang="ko-KR" altLang="en-US" sz="2000" dirty="0"/>
          </a:p>
        </p:txBody>
      </p:sp>
      <p:pic>
        <p:nvPicPr>
          <p:cNvPr id="5" name="그림 4" descr="스크린샷, 모자, 텍스트이(가) 표시된 사진&#10;&#10;자동 생성된 설명">
            <a:extLst>
              <a:ext uri="{FF2B5EF4-FFF2-40B4-BE49-F238E27FC236}">
                <a16:creationId xmlns:a16="http://schemas.microsoft.com/office/drawing/2014/main" id="{CB000F3E-636D-5BEC-A898-6DD3B3C1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40" y="2405149"/>
            <a:ext cx="6472023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21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확대이미지">
            <a:extLst>
              <a:ext uri="{FF2B5EF4-FFF2-40B4-BE49-F238E27FC236}">
                <a16:creationId xmlns:a16="http://schemas.microsoft.com/office/drawing/2014/main" id="{BEA87455-BCFE-DBD8-4059-E62461AE3F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9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8D190D-90CA-840D-D9DC-9244B291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ko-KR" alt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08E8A-08D8-AD8A-A66A-6F272F17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en-US" sz="2200">
                <a:hlinkClick r:id="rId2"/>
              </a:rPr>
              <a:t>https://youtube.com/shorts/BRJ9BJnRFT4?si=jzNvCqlx8TaTF8oa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223022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D71B54-E2F4-6A93-2E48-626444F51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ko-KR" altLang="en-US" sz="6600">
                <a:solidFill>
                  <a:srgbClr val="FFFFFF"/>
                </a:solidFill>
              </a:rPr>
              <a:t>감사합니다</a:t>
            </a:r>
            <a:r>
              <a:rPr lang="en-US" altLang="ko-KR" sz="6600">
                <a:solidFill>
                  <a:srgbClr val="FFFFFF"/>
                </a:solidFill>
              </a:rPr>
              <a:t>!</a:t>
            </a:r>
            <a:endParaRPr lang="ko-KR" altLang="en-US" sz="6600">
              <a:solidFill>
                <a:srgbClr val="FFFFFF"/>
              </a:solidFill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F5F2A-D253-E552-12F6-D7A527B3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1DC8E4-E286-572C-6CBD-966A3415F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6600" dirty="0"/>
              <a:t>이미지 데이터란</a:t>
            </a:r>
            <a:r>
              <a:rPr lang="en-US" altLang="ko-KR" sz="6600" dirty="0"/>
              <a:t>?</a:t>
            </a:r>
            <a:endParaRPr lang="ko-KR" altLang="en-US" sz="66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BCF0C86-7BD2-E3D0-B9C1-926F5F3B3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ko-KR" altLang="en-US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1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7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2F0EE0-F8E1-5095-C267-7323DC24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56" y="639520"/>
            <a:ext cx="3779699" cy="1719072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Table</a:t>
            </a:r>
            <a:r>
              <a:rPr lang="ko-KR" altLang="en-US" sz="4800" dirty="0"/>
              <a:t> 데이터</a:t>
            </a:r>
          </a:p>
        </p:txBody>
      </p:sp>
      <p:sp>
        <p:nvSpPr>
          <p:cNvPr id="308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9A02D-B20D-1593-81BE-8A88C3F6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779699" cy="3410712"/>
          </a:xfrm>
        </p:spPr>
        <p:txBody>
          <a:bodyPr anchor="t">
            <a:normAutofit/>
          </a:bodyPr>
          <a:lstStyle/>
          <a:p>
            <a:r>
              <a:rPr lang="en-US" altLang="ko-KR" sz="2200" dirty="0"/>
              <a:t>column</a:t>
            </a:r>
            <a:r>
              <a:rPr lang="ko-KR" altLang="en-US" sz="2200" dirty="0"/>
              <a:t>과 </a:t>
            </a:r>
            <a:r>
              <a:rPr lang="en-US" altLang="ko-KR" sz="2200" dirty="0"/>
              <a:t>row</a:t>
            </a:r>
            <a:r>
              <a:rPr lang="ko-KR" altLang="en-US" sz="2200" dirty="0"/>
              <a:t>로 이루어진</a:t>
            </a:r>
          </a:p>
          <a:p>
            <a:pPr marL="0" indent="0">
              <a:buNone/>
            </a:pPr>
            <a:r>
              <a:rPr lang="ko-KR" altLang="en-US" sz="2200" dirty="0"/>
              <a:t>지금까지 많이 다룬 데이터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1522B7-C4B2-5667-C2C9-02B53C39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5429" y="640080"/>
            <a:ext cx="594145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9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67AD5-040F-3D7B-BD95-82026B1D4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06EBB3-38A6-CA6B-15EB-352B57D5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93" y="664263"/>
            <a:ext cx="4403643" cy="1719072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image==pixel</a:t>
            </a:r>
            <a:endParaRPr lang="ko-KR" altLang="en-US" sz="4800" dirty="0"/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F7818-6C7A-0E18-5B82-64D99E84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138601" cy="4014216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이미지는 인간의 감각 중</a:t>
            </a:r>
            <a:br>
              <a:rPr lang="en-US" altLang="ko-KR" sz="2200" dirty="0"/>
            </a:br>
            <a:r>
              <a:rPr lang="ko-KR" altLang="en-US" sz="2200" dirty="0"/>
              <a:t>시각으로 얻는 정보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인간이 눈으로 얻고 처리하는 정보는 아날로그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인간과 달리 컴퓨터는 </a:t>
            </a:r>
            <a:br>
              <a:rPr lang="en-US" altLang="ko-KR" sz="2200" dirty="0"/>
            </a:br>
            <a:r>
              <a:rPr lang="ko-KR" altLang="en-US" sz="2200" dirty="0"/>
              <a:t>아날로그 데이터를 처리</a:t>
            </a:r>
            <a:r>
              <a:rPr lang="en-US" altLang="ko-KR" sz="2200" dirty="0"/>
              <a:t>X</a:t>
            </a:r>
            <a:br>
              <a:rPr lang="en-US" altLang="ko-KR" sz="2200" dirty="0"/>
            </a:br>
            <a:r>
              <a:rPr lang="ko-KR" altLang="en-US" sz="2200" dirty="0"/>
              <a:t>픽셀 값으로 이미지를 나타냄</a:t>
            </a:r>
            <a:br>
              <a:rPr lang="en-US" altLang="ko-KR" sz="2200" dirty="0"/>
            </a:br>
            <a:r>
              <a:rPr lang="en-US" altLang="ko-KR" sz="2200" dirty="0"/>
              <a:t>ex)1080p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65651-708A-55EF-167E-87AB8EAF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26"/>
          <a:stretch/>
        </p:blipFill>
        <p:spPr>
          <a:xfrm>
            <a:off x="6915084" y="1905839"/>
            <a:ext cx="2878566" cy="3784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75D795-9701-6866-7E12-A268219E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06" r="37298"/>
          <a:stretch/>
        </p:blipFill>
        <p:spPr>
          <a:xfrm>
            <a:off x="6915084" y="1905837"/>
            <a:ext cx="2786230" cy="3784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6FA02D-D248-EA3D-A740-54C75C52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030"/>
          <a:stretch/>
        </p:blipFill>
        <p:spPr>
          <a:xfrm>
            <a:off x="7041485" y="1905838"/>
            <a:ext cx="2625763" cy="37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F86B37B-498E-E844-2231-2B535BF8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9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EFEF1-CF26-B053-7C74-DB883655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0DCEF-908D-D9E4-9086-58763FE5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image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F54DB80-A088-7F57-67F5-59FCBB71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72" y="2633472"/>
            <a:ext cx="848840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0DF32B-0C4C-7CB9-F5F9-CBC8FF45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3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5A872-CF25-449E-5A4A-A3EF1F38F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11F884-AAFA-04A3-6A35-D065F3ED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37" y="756666"/>
            <a:ext cx="5124405" cy="1481328"/>
          </a:xfrm>
        </p:spPr>
        <p:txBody>
          <a:bodyPr anchor="b">
            <a:normAutofit/>
          </a:bodyPr>
          <a:lstStyle/>
          <a:p>
            <a:r>
              <a:rPr lang="en-US" altLang="ko-KR" sz="3200" dirty="0"/>
              <a:t>video==sequential image</a:t>
            </a:r>
            <a:endParaRPr lang="ko-KR" altLang="en-US" sz="3200" dirty="0"/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3F738-8982-ACF2-56B3-F6CE63E78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ko-KR" sz="2200" dirty="0"/>
              <a:t>Fps : frame per</a:t>
            </a:r>
            <a:r>
              <a:rPr lang="ko-KR" altLang="en-US" sz="2200" dirty="0"/>
              <a:t> </a:t>
            </a:r>
            <a:r>
              <a:rPr lang="en-US" altLang="ko-KR" sz="2200" dirty="0"/>
              <a:t>seconds</a:t>
            </a:r>
          </a:p>
          <a:p>
            <a:endParaRPr lang="en-US" altLang="ko-KR" sz="2200" dirty="0"/>
          </a:p>
          <a:p>
            <a:r>
              <a:rPr lang="ko-KR" altLang="en-US" sz="2200" dirty="0"/>
              <a:t>픽셀들의 모임 </a:t>
            </a:r>
            <a:r>
              <a:rPr lang="en-US" altLang="ko-KR" sz="2200" dirty="0"/>
              <a:t>== </a:t>
            </a:r>
            <a:r>
              <a:rPr lang="ko-KR" altLang="en-US" sz="2200" dirty="0"/>
              <a:t>이미지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이미지들의 모임</a:t>
            </a:r>
            <a:r>
              <a:rPr lang="en-US" altLang="ko-KR" sz="2200" dirty="0"/>
              <a:t>+</a:t>
            </a:r>
            <a:r>
              <a:rPr lang="ko-KR" altLang="en-US" sz="2200" dirty="0"/>
              <a:t>음성 </a:t>
            </a:r>
            <a:r>
              <a:rPr lang="en-US" altLang="ko-KR" sz="2200" dirty="0"/>
              <a:t>== </a:t>
            </a:r>
            <a:r>
              <a:rPr lang="ko-KR" altLang="en-US" sz="2200" dirty="0"/>
              <a:t>동영상</a:t>
            </a:r>
            <a:endParaRPr lang="en-US" altLang="ko-KR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BB3BF3-023C-1FC7-FB19-51DB39E8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5653" y="2391156"/>
            <a:ext cx="5843069" cy="28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715</Words>
  <Application>Microsoft Office PowerPoint</Application>
  <PresentationFormat>와이드스크린</PresentationFormat>
  <Paragraphs>85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source-code-pro</vt:lpstr>
      <vt:lpstr>source-serif-pro</vt:lpstr>
      <vt:lpstr>맑은 고딕</vt:lpstr>
      <vt:lpstr>Arial</vt:lpstr>
      <vt:lpstr>Office 테마</vt:lpstr>
      <vt:lpstr>1_Office 테마</vt:lpstr>
      <vt:lpstr>이미지 분석</vt:lpstr>
      <vt:lpstr>목차</vt:lpstr>
      <vt:lpstr>이미지 데이터란?</vt:lpstr>
      <vt:lpstr>Table 데이터</vt:lpstr>
      <vt:lpstr>image==pixel</vt:lpstr>
      <vt:lpstr>PowerPoint 프레젠테이션</vt:lpstr>
      <vt:lpstr>Color image</vt:lpstr>
      <vt:lpstr>PowerPoint 프레젠테이션</vt:lpstr>
      <vt:lpstr>video==sequential image</vt:lpstr>
      <vt:lpstr>PowerPoint 프레젠테이션</vt:lpstr>
      <vt:lpstr>David Marr</vt:lpstr>
      <vt:lpstr>CNN</vt:lpstr>
      <vt:lpstr>CNN이란?</vt:lpstr>
      <vt:lpstr>CNNvsDNN</vt:lpstr>
      <vt:lpstr>CNN의 주요 원리</vt:lpstr>
      <vt:lpstr>PowerPoint 프레젠테이션</vt:lpstr>
      <vt:lpstr>CNN의 전체적인 구조</vt:lpstr>
      <vt:lpstr>이미지분석 모델</vt:lpstr>
      <vt:lpstr>PowerPoint 프레젠테이션</vt:lpstr>
      <vt:lpstr>PowerPoint 프레젠테이션</vt:lpstr>
      <vt:lpstr>참고-CS231n</vt:lpstr>
      <vt:lpstr>이미지 모델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DNN  Deep Neural Network</dc:title>
  <dc:creator>admin</dc:creator>
  <cp:lastModifiedBy>명훈 정</cp:lastModifiedBy>
  <cp:revision>16</cp:revision>
  <dcterms:created xsi:type="dcterms:W3CDTF">2024-06-02T06:22:37Z</dcterms:created>
  <dcterms:modified xsi:type="dcterms:W3CDTF">2024-11-15T10:19:33Z</dcterms:modified>
</cp:coreProperties>
</file>